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11"/>
  </p:notesMasterIdLst>
  <p:handoutMasterIdLst>
    <p:handoutMasterId r:id="rId12"/>
  </p:handoutMasterIdLst>
  <p:sldIdLst>
    <p:sldId id="435" r:id="rId2"/>
    <p:sldId id="436" r:id="rId3"/>
    <p:sldId id="259" r:id="rId4"/>
    <p:sldId id="438" r:id="rId5"/>
    <p:sldId id="440" r:id="rId6"/>
    <p:sldId id="439" r:id="rId7"/>
    <p:sldId id="437" r:id="rId8"/>
    <p:sldId id="260" r:id="rId9"/>
    <p:sldId id="261" r:id="rId10"/>
  </p:sldIdLst>
  <p:sldSz cx="12192000" cy="6858000"/>
  <p:notesSz cx="6808788" cy="9940925"/>
  <p:custDataLst>
    <p:tags r:id="rId1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TV" id="{E72C90D0-8816-4D08-900F-23A59DDAA662}">
          <p14:sldIdLst>
            <p14:sldId id="435"/>
            <p14:sldId id="436"/>
          </p14:sldIdLst>
        </p14:section>
        <p14:section name="Quick Guide" id="{0291F893-070F-4B10-9BB8-817EB398C14C}">
          <p14:sldIdLst>
            <p14:sldId id="259"/>
            <p14:sldId id="438"/>
            <p14:sldId id="440"/>
            <p14:sldId id="439"/>
            <p14:sldId id="437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anita Dzheyn - Explain GmbH" initials="CD-EG" lastIdx="2" clrIdx="0">
    <p:extLst>
      <p:ext uri="{19B8F6BF-5375-455C-9EA6-DF929625EA0E}">
        <p15:presenceInfo xmlns:p15="http://schemas.microsoft.com/office/powerpoint/2012/main" userId="S-1-12-1-812650106-1081690322-2559059890-108063569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756" autoAdjust="0"/>
  </p:normalViewPr>
  <p:slideViewPr>
    <p:cSldViewPr>
      <p:cViewPr varScale="1">
        <p:scale>
          <a:sx n="111" d="100"/>
          <a:sy n="111" d="100"/>
        </p:scale>
        <p:origin x="516" y="17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howGuides="1">
      <p:cViewPr>
        <p:scale>
          <a:sx n="66" d="100"/>
          <a:sy n="66" d="100"/>
        </p:scale>
        <p:origin x="4224" y="34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Kopfzeilenplatzhalter 1">
            <a:extLst>
              <a:ext uri="{FF2B5EF4-FFF2-40B4-BE49-F238E27FC236}">
                <a16:creationId xmlns="" xmlns:a16="http://schemas.microsoft.com/office/drawing/2014/main" id="{0579DFF7-3631-4A20-A376-40AF4C0A21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918438" y="292564"/>
            <a:ext cx="4286156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10" name="Datumsplatzhalter 2">
            <a:extLst>
              <a:ext uri="{FF2B5EF4-FFF2-40B4-BE49-F238E27FC236}">
                <a16:creationId xmlns="" xmlns:a16="http://schemas.microsoft.com/office/drawing/2014/main" id="{B9777666-52DB-4427-82A7-4E1E58E8361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204594" y="292564"/>
            <a:ext cx="1035870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0AFAA383-8FD2-46C3-8679-952D7F8DC149}" type="datetimeFigureOut">
              <a:rPr lang="en-US" smtClean="0"/>
              <a:t>10/24/2018</a:t>
            </a:fld>
            <a:endParaRPr lang="en-US" dirty="0"/>
          </a:p>
        </p:txBody>
      </p:sp>
      <p:sp>
        <p:nvSpPr>
          <p:cNvPr id="11" name="Fußzeilenplatzhalter 5">
            <a:extLst>
              <a:ext uri="{FF2B5EF4-FFF2-40B4-BE49-F238E27FC236}">
                <a16:creationId xmlns="" xmlns:a16="http://schemas.microsoft.com/office/drawing/2014/main" id="{430E4D3B-6A2B-46C5-ABDC-14CE3D8503F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918438" y="9048443"/>
            <a:ext cx="4286156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12" name="Foliennummernplatzhalter 6">
            <a:extLst>
              <a:ext uri="{FF2B5EF4-FFF2-40B4-BE49-F238E27FC236}">
                <a16:creationId xmlns="" xmlns:a16="http://schemas.microsoft.com/office/drawing/2014/main" id="{ED582E85-B7B2-4938-90E7-7E842896EDB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204594" y="9048443"/>
            <a:ext cx="1035870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342466C2-FC73-4442-A870-106635516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128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 bwMode="gray">
          <a:xfrm>
            <a:off x="918438" y="292564"/>
            <a:ext cx="4286156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 bwMode="gray">
          <a:xfrm>
            <a:off x="5204594" y="292564"/>
            <a:ext cx="1035870" cy="49877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0AFAA383-8FD2-46C3-8679-952D7F8DC149}" type="datetimeFigureOut">
              <a:rPr lang="en-US" smtClean="0"/>
              <a:t>10/24/2018</a:t>
            </a:fld>
            <a:endParaRPr lang="en-US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918439" y="892482"/>
            <a:ext cx="5344378" cy="3007369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 bwMode="gray">
          <a:xfrm>
            <a:off x="918438" y="9048443"/>
            <a:ext cx="4286156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 bwMode="gray">
          <a:xfrm>
            <a:off x="5204594" y="9048443"/>
            <a:ext cx="1035870" cy="498772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342466C2-FC73-4442-A870-106635516140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Notizenplatzhalter 13">
            <a:extLst>
              <a:ext uri="{FF2B5EF4-FFF2-40B4-BE49-F238E27FC236}">
                <a16:creationId xmlns="" xmlns:a16="http://schemas.microsoft.com/office/drawing/2014/main" id="{F2FFA117-8276-4381-B544-858F08D0BB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gray">
          <a:xfrm>
            <a:off x="911224" y="3933825"/>
            <a:ext cx="5329239" cy="5114618"/>
          </a:xfrm>
          <a:prstGeom prst="rect">
            <a:avLst/>
          </a:prstGeom>
        </p:spPr>
        <p:txBody>
          <a:bodyPr vert="horz" lIns="0" tIns="288000" rIns="0" bIns="0" rtlCol="0"/>
          <a:lstStyle/>
          <a:p>
            <a:pPr lvl="0"/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Ebebe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5"/>
            <a:r>
              <a:rPr lang="en-US" dirty="0" err="1"/>
              <a:t>Sechte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6"/>
            <a:r>
              <a:rPr lang="en-US" dirty="0" err="1"/>
              <a:t>Siebte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7"/>
            <a:r>
              <a:rPr lang="en-US" dirty="0" err="1"/>
              <a:t>Achte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8"/>
            <a:r>
              <a:rPr lang="en-US" dirty="0" err="1"/>
              <a:t>Neunte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565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252000" indent="-25200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Wingdings 3" panose="05040102010807070707" pitchFamily="18" charset="2"/>
      <a:buChar char="´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504000" indent="-25200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Symbol" panose="05050102010706020507" pitchFamily="18" charset="2"/>
      <a:buChar char="-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52000" indent="-25200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+mj-lt"/>
      <a:buAutoNum type="arabicPeriod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504000" indent="-252000" algn="l" defTabSz="914377" rtl="0" eaLnBrk="1" latinLnBrk="0" hangingPunct="1">
      <a:spcAft>
        <a:spcPts val="400"/>
      </a:spcAft>
      <a:buClr>
        <a:schemeClr val="bg2"/>
      </a:buClr>
      <a:buFont typeface="+mj-lt"/>
      <a:buAutoNum type="alphaLcPeriod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buClr>
        <a:schemeClr val="bg2"/>
      </a:buClr>
      <a:buFont typeface="+mj-lt"/>
      <a:buNone/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1800" kern="1200">
        <a:solidFill>
          <a:schemeClr val="bg2"/>
        </a:solidFill>
        <a:latin typeface="+mn-lt"/>
        <a:ea typeface="+mn-ea"/>
        <a:cs typeface="+mn-cs"/>
      </a:defRPr>
    </a:lvl8pPr>
    <a:lvl9pPr marL="0" indent="0" algn="l" defTabSz="914377" rtl="0" eaLnBrk="1" latinLnBrk="0" hangingPunct="1">
      <a:lnSpc>
        <a:spcPct val="110000"/>
      </a:lnSpc>
      <a:spcBef>
        <a:spcPts val="400"/>
      </a:spcBef>
      <a:spcAft>
        <a:spcPts val="400"/>
      </a:spcAft>
      <a:defRPr sz="700" kern="1200">
        <a:solidFill>
          <a:schemeClr val="tx1"/>
        </a:solidFill>
        <a:latin typeface="+mn-lt"/>
        <a:ea typeface="+mn-ea"/>
        <a:cs typeface="+mn-cs"/>
      </a:defRPr>
    </a:lvl9pPr>
  </p:notesStyle>
  <p:extLst mod="1">
    <p:ext uri="{620B2872-D7B9-4A21-9093-7833F8D536E1}">
      <p15:sldGuideLst xmlns:p15="http://schemas.microsoft.com/office/powerpoint/2012/main">
        <p15:guide id="1" pos="574" userDrawn="1">
          <p15:clr>
            <a:srgbClr val="F26B43"/>
          </p15:clr>
        </p15:guide>
        <p15:guide id="2" pos="3931" userDrawn="1">
          <p15:clr>
            <a:srgbClr val="F26B43"/>
          </p15:clr>
        </p15:guide>
        <p15:guide id="3" orient="horz" pos="2478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="" xmlns:a16="http://schemas.microsoft.com/office/drawing/2014/main" id="{18CB2E22-728F-4DA9-A75C-F258BFEA8F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="" xmlns:a16="http://schemas.microsoft.com/office/drawing/2014/main" id="{D16A106B-E0A1-43E0-A54B-30E2D075A3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7543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="" xmlns:a16="http://schemas.microsoft.com/office/drawing/2014/main" id="{6DE94C92-CF99-484A-875F-E314300AB1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="" xmlns:a16="http://schemas.microsoft.com/office/drawing/2014/main" id="{966502E8-1CA2-4E36-AE55-C6CBC3C795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7740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74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88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="" xmlns:a16="http://schemas.microsoft.com/office/drawing/2014/main" id="{6DE94C92-CF99-484A-875F-E314300AB1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="" xmlns:a16="http://schemas.microsoft.com/office/drawing/2014/main" id="{966502E8-1CA2-4E36-AE55-C6CBC3C795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2336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720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4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="" xmlns:a16="http://schemas.microsoft.com/office/drawing/2014/main" id="{B5C7EA58-4F6A-4487-B4B9-60EAE88858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="" xmlns:a16="http://schemas.microsoft.com/office/drawing/2014/main" id="{AE10FCD0-4B19-47EF-816E-8B1BFE5ED1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0986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2466C2-FC73-4442-A870-106635516140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Folienbildplatzhalter 5">
            <a:extLst>
              <a:ext uri="{FF2B5EF4-FFF2-40B4-BE49-F238E27FC236}">
                <a16:creationId xmlns="" xmlns:a16="http://schemas.microsoft.com/office/drawing/2014/main" id="{36767833-2107-437A-91A2-A720C1C6028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17575" y="892175"/>
            <a:ext cx="5346700" cy="3008313"/>
          </a:xfrm>
        </p:spPr>
      </p:sp>
      <p:sp>
        <p:nvSpPr>
          <p:cNvPr id="7" name="Notizenplatzhalter 6">
            <a:extLst>
              <a:ext uri="{FF2B5EF4-FFF2-40B4-BE49-F238E27FC236}">
                <a16:creationId xmlns="" xmlns:a16="http://schemas.microsoft.com/office/drawing/2014/main" id="{12334DAD-AC2B-431F-AB26-D5684AFF54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0750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="" xmlns:a16="http://schemas.microsoft.com/office/drawing/2014/main" id="{7D50F25E-8ECF-4BC4-97F2-75189A50F9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TV_INTRO_LOOP">
            <a:hlinkClick r:id="" action="ppaction://media"/>
            <a:extLst>
              <a:ext uri="{FF2B5EF4-FFF2-40B4-BE49-F238E27FC236}">
                <a16:creationId xmlns="" xmlns:a16="http://schemas.microsoft.com/office/drawing/2014/main" id="{21610BB8-F319-4FD2-8ABA-793D4E8302AE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="" xmlns:a16="http://schemas.microsoft.com/office/drawing/2014/main" id="{CDEC403C-DB65-4629-BC77-D930867260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="" xmlns:a16="http://schemas.microsoft.com/office/drawing/2014/main" id="{82B59825-7A90-4E74-BC6B-73AC126E0DCC}"/>
              </a:ext>
            </a:extLst>
          </p:cNvPr>
          <p:cNvGrpSpPr/>
          <p:nvPr userDrawn="1"/>
        </p:nvGrpSpPr>
        <p:grpSpPr bwMode="gray">
          <a:xfrm>
            <a:off x="5231067" y="1275956"/>
            <a:ext cx="1729866" cy="660431"/>
            <a:chOff x="10910717" y="6237312"/>
            <a:chExt cx="659777" cy="251891"/>
          </a:xfrm>
        </p:grpSpPr>
        <p:grpSp>
          <p:nvGrpSpPr>
            <p:cNvPr id="21" name="Gruppieren 20">
              <a:extLst>
                <a:ext uri="{FF2B5EF4-FFF2-40B4-BE49-F238E27FC236}">
                  <a16:creationId xmlns="" xmlns:a16="http://schemas.microsoft.com/office/drawing/2014/main" id="{257C1DF7-8297-44E3-BA9D-4ED2FB493B1D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2F162C44-CE9E-46B0-B155-0133B54BD18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05F02547-6D63-4B4A-9D24-EC1B8597ED8C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1493337C-119C-4888-8645-99F5DCF06FF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="" xmlns:a16="http://schemas.microsoft.com/office/drawing/2014/main" id="{495270AB-8E18-484D-A2D7-B87584D1EF9F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4" name="Freihandform: Form 43">
                <a:extLst>
                  <a:ext uri="{FF2B5EF4-FFF2-40B4-BE49-F238E27FC236}">
                    <a16:creationId xmlns="" xmlns:a16="http://schemas.microsoft.com/office/drawing/2014/main" id="{6AD3AE2C-1D95-42C9-89CB-13F675300069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5" name="Freihandform: Form 44">
                <a:extLst>
                  <a:ext uri="{FF2B5EF4-FFF2-40B4-BE49-F238E27FC236}">
                    <a16:creationId xmlns="" xmlns:a16="http://schemas.microsoft.com/office/drawing/2014/main" id="{7691EE4B-D835-41A7-B920-603A5B3EC4A2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6" name="Freihandform: Form 45">
                <a:extLst>
                  <a:ext uri="{FF2B5EF4-FFF2-40B4-BE49-F238E27FC236}">
                    <a16:creationId xmlns="" xmlns:a16="http://schemas.microsoft.com/office/drawing/2014/main" id="{2C18542D-17EC-455C-911A-1C1419661E01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7" name="Freihandform: Form 46">
                <a:extLst>
                  <a:ext uri="{FF2B5EF4-FFF2-40B4-BE49-F238E27FC236}">
                    <a16:creationId xmlns="" xmlns:a16="http://schemas.microsoft.com/office/drawing/2014/main" id="{8ED8A313-4FF0-45FE-A702-07187328F0FC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8" name="Freihandform: Form 47">
                <a:extLst>
                  <a:ext uri="{FF2B5EF4-FFF2-40B4-BE49-F238E27FC236}">
                    <a16:creationId xmlns="" xmlns:a16="http://schemas.microsoft.com/office/drawing/2014/main" id="{1031321A-AFBA-4110-87B6-172DC6AEC156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9" name="Freihandform: Form 48">
                <a:extLst>
                  <a:ext uri="{FF2B5EF4-FFF2-40B4-BE49-F238E27FC236}">
                    <a16:creationId xmlns="" xmlns:a16="http://schemas.microsoft.com/office/drawing/2014/main" id="{E918EBE4-5AB2-40FF-8CF0-C6B87553F1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22" name="Gruppieren 21">
              <a:extLst>
                <a:ext uri="{FF2B5EF4-FFF2-40B4-BE49-F238E27FC236}">
                  <a16:creationId xmlns="" xmlns:a16="http://schemas.microsoft.com/office/drawing/2014/main" id="{758AAAD8-984B-4C9F-B25B-FA30C860314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40C407D1-6A90-459C-92E2-F8494F7DACC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2DC31E58-5C6A-4B12-8512-33751FE01E0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BE501D49-01CB-4D22-B1B6-65C56ED165E8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FBBFB366-6907-485F-AE4C-237A52018BB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F890F72B-D000-4362-9273-98BAB31AE27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0D3848DB-7082-4C54-AF5C-01B20705BE19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38279531-536D-4E0C-BDCA-B7A2517D573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274C4133-7214-4DC9-BB74-C62FF936B5EA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085B5380-8A9E-4390-8D65-14F5E5D56E2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0B56772E-E659-418B-B331-DA5500F2A4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673CD118-BB9C-419A-808B-FC9744D1825A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4EE99569-46DB-4378-95E2-450D2F3C273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6960E839-8831-46EA-A5E3-EECD3B5CCEC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E906C302-7328-46AF-9B6A-F72A958EE57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327A10F5-0817-4BB8-833B-7C71E156A329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BA2D2AB4-FFB9-4B26-A721-6E556002325F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EA1C5E88-70DF-46B4-BFF5-5E586215E3B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A37209B-6763-487A-959F-573347B79DC9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50" name="Band">
            <a:extLst>
              <a:ext uri="{FF2B5EF4-FFF2-40B4-BE49-F238E27FC236}">
                <a16:creationId xmlns="" xmlns:a16="http://schemas.microsoft.com/office/drawing/2014/main" id="{539D1544-577C-421C-B718-EBC18C39C3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165" r="1165" b="37136"/>
          <a:stretch/>
        </p:blipFill>
        <p:spPr bwMode="gray">
          <a:xfrm>
            <a:off x="0" y="3982545"/>
            <a:ext cx="12192001" cy="2875455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="" xmlns:a16="http://schemas.microsoft.com/office/drawing/2014/main" id="{30625C2A-B60F-4DA6-9D96-1C3E265822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5160000" y="3868444"/>
            <a:ext cx="1872000" cy="1872000"/>
          </a:xfrm>
          <a:prstGeom prst="ellipse">
            <a:avLst/>
          </a:prstGeom>
          <a:pattFill prst="ltUpDiag">
            <a:fgClr>
              <a:schemeClr val="accent3"/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txBody>
          <a:bodyPr vert="horz" lIns="0" tIns="684000" rIns="0" bIns="0" rtlCol="0" anchor="ctr">
            <a:noAutofit/>
          </a:bodyPr>
          <a:lstStyle>
            <a:lvl1pPr>
              <a:defRPr lang="en-US">
                <a:noFill/>
              </a:defRPr>
            </a:lvl1pPr>
          </a:lstStyle>
          <a:p>
            <a:pPr lvl="0" algn="ctr"/>
            <a:r>
              <a:rPr lang="it-IT"/>
              <a:t>Fare clic sull'icona per inserire un'immagine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86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4C0C606-8550-43AE-884C-878C46B993A7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=""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6240461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="" xmlns:a16="http://schemas.microsoft.com/office/drawing/2014/main" id="{2B7E013C-446B-480A-B613-70C30938944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="" xmlns:a16="http://schemas.microsoft.com/office/drawing/2014/main" id="{2EACF987-F305-4F52-A074-A2456517CD7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95B20C13-2EF0-4DBB-97D2-5AFE32D837FE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83639883-3501-4F72-9EB1-2745350922AF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6430D4F2-3553-4EA2-8EE0-7CEF1A3640F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9B38E29E-9219-40F2-AFC6-15B04D6C0B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4F74ED00-94C9-4B56-8962-52C6DBE102DC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B5F0DE37-A70F-4E83-86D8-F1F9F6CE226D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A8ECC646-2589-486B-8E23-098572EAF8E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E1F2548E-8F1F-450E-83AC-435B9E429151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D0B9BD09-AB4A-4FFB-9B6F-502B4DEED18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4B701D3D-43F6-4522-801C-AD23F572BDA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4" name="Gruppieren 13">
              <a:extLst>
                <a:ext uri="{FF2B5EF4-FFF2-40B4-BE49-F238E27FC236}">
                  <a16:creationId xmlns="" xmlns:a16="http://schemas.microsoft.com/office/drawing/2014/main" id="{B4D93281-2F1D-4DA6-92E2-44C290418A1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5" name="Freihandform: Form 14">
                <a:extLst>
                  <a:ext uri="{FF2B5EF4-FFF2-40B4-BE49-F238E27FC236}">
                    <a16:creationId xmlns="" xmlns:a16="http://schemas.microsoft.com/office/drawing/2014/main" id="{1D97EB6C-F892-4BB9-BE41-1943875A1FF8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EBCD7568-F2A8-4B2D-8576-3C7B3536C97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2EF48909-04B1-45FD-9BB3-519F4D89DC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FF082472-DAD6-4226-9EE3-59BEC2CA66F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A6037B0F-1BA7-4E51-AD0C-2C50B5E788B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3ED8FB86-192F-4437-95E7-D6702BA1243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43FF316A-B43E-4FE9-BC97-6F406333C371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E644F035-CD01-4233-A253-779D0F76F2E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38645FA6-ED0E-4DD7-8962-C6446D7DFAEB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A858FA4A-FEDD-4F52-B842-AEED399AB91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42CAD93A-9C3F-4553-843B-2B997391080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F1499D3C-6A30-4471-87E1-66F109BA88B0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75B74E9E-D59A-4001-8E98-4C26857EAA6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60270B49-0795-427D-8F24-45705A9469C5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BCC10437-94FC-45CA-8849-6335EB5E117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A7411EA3-5D7C-4FB3-83AE-04B9DA20AE69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50243B58-174E-499A-9D16-CE8B799236B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9690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1D42333-D0C6-4A72-8463-1267CB12B3A0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=""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4367214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sp>
        <p:nvSpPr>
          <p:cNvPr id="12" name="Textplatzhalter 7">
            <a:extLst>
              <a:ext uri="{FF2B5EF4-FFF2-40B4-BE49-F238E27FC236}">
                <a16:creationId xmlns="" xmlns:a16="http://schemas.microsoft.com/office/drawing/2014/main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8110540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grpSp>
        <p:nvGrpSpPr>
          <p:cNvPr id="13" name="Gruppieren 12">
            <a:extLst>
              <a:ext uri="{FF2B5EF4-FFF2-40B4-BE49-F238E27FC236}">
                <a16:creationId xmlns="" xmlns:a16="http://schemas.microsoft.com/office/drawing/2014/main" id="{E35D6785-799B-47C4-B171-3220C59FEC70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="" xmlns:a16="http://schemas.microsoft.com/office/drawing/2014/main" id="{41916E17-8174-4B6D-B958-AC678FC7325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83CC1EEF-DC8D-4267-958C-41361141051B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5EA0115D-854E-4EF5-8C93-D4651593F64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7A684D97-0A8B-4825-B105-A0569138F749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32AB07A8-A118-4809-8228-CE9C74013A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AC622EF3-5EB6-4A48-91D5-F4999003BFE5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7B24F41A-7BE8-49C0-90B3-6EE0BB8311C6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4A12A2A4-6196-497E-94C9-DD4A5B06405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4EAA7B6A-FE3A-4D6D-BEA6-A905B44ED930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DDE07818-9A85-428C-A0CA-865F0EDE806B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AD9FD02D-4257-4C42-A1DB-3456D430B40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="" xmlns:a16="http://schemas.microsoft.com/office/drawing/2014/main" id="{184FBCE6-9328-4942-89D2-DD01331A015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7092A3D7-F1B7-4E86-8DD8-91678E9EA8C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2C502B3D-EBF6-4ED3-980B-6708BACE4ED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1750C5B5-B1DC-4BC4-BD2A-6D8226EE7F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29CA45AA-1BF4-4ACB-9590-F06D34DAF38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48990726-0818-4718-B7B7-AA570D9DBC79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C371B2ED-068B-45C7-911C-7E1E6C38CC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FDADB839-27A2-4B56-BA0A-3EC5215BAB94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E83F24D0-9FF7-4641-8466-8D18DC1FB1F9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5D5B34E3-EBFF-49C8-AE43-DF4E21382D55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ED89F439-5D4C-4C3B-B4E0-6FA017C1E7AC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4D3A57C6-C2E9-460C-A498-B7C24A97F288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0CA9E4A5-9890-4792-97E0-635BE31FF5FB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1420F88C-6D98-421E-96E1-877D8FAFF813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0BFFC3A8-BB25-4218-B314-DB6BCEB3A483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A74017D2-68B5-40FB-A7BC-27BEFE57D9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35994A5F-7438-4BA0-8597-A69BC4ABA966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ADB72273-EBC6-40DB-B467-CD5A41B117E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4282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 contenu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16CA4A1-B96F-45F9-B955-C620FBFBC899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=""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2" name="Textplatzhalter 7">
            <a:extLst>
              <a:ext uri="{FF2B5EF4-FFF2-40B4-BE49-F238E27FC236}">
                <a16:creationId xmlns="" xmlns:a16="http://schemas.microsoft.com/office/drawing/2014/main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6240463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3" name="Textplatzhalter 7">
            <a:extLst>
              <a:ext uri="{FF2B5EF4-FFF2-40B4-BE49-F238E27FC236}">
                <a16:creationId xmlns="" xmlns:a16="http://schemas.microsoft.com/office/drawing/2014/main" id="{E4A77F48-48A8-4665-81C9-AD1BFB9A2B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9048750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grpSp>
        <p:nvGrpSpPr>
          <p:cNvPr id="14" name="Gruppieren 13">
            <a:extLst>
              <a:ext uri="{FF2B5EF4-FFF2-40B4-BE49-F238E27FC236}">
                <a16:creationId xmlns="" xmlns:a16="http://schemas.microsoft.com/office/drawing/2014/main" id="{58964CDE-F195-4711-995E-7692E30950B5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5" name="Gruppieren 14">
              <a:extLst>
                <a:ext uri="{FF2B5EF4-FFF2-40B4-BE49-F238E27FC236}">
                  <a16:creationId xmlns="" xmlns:a16="http://schemas.microsoft.com/office/drawing/2014/main" id="{DC4C9996-D250-4C2C-9D7D-0767EFED15F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36103341-E97A-4067-896F-10D531F1F759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B60143D3-4A67-4936-954D-BFB78FDC76F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5B417CE5-064D-4E94-AC93-16FA04A6BE6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2741D0EF-AB20-4DB4-896D-CF298A76BE02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7598883C-0962-4FC5-B0E0-87F8B00434D6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28189F81-FBBA-4683-8D00-BF73D48FD42A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A6ABC5BE-ACA8-4BD2-8497-4A526AFF964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1D750674-A3E5-4DA8-B0FB-BB2050492EC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D201E9FC-99FB-4F4B-A9E3-FCE9D2A3F4C0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="" xmlns:a16="http://schemas.microsoft.com/office/drawing/2014/main" id="{DE6C47F8-C966-4C57-B628-6235D4029AC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6" name="Gruppieren 15">
              <a:extLst>
                <a:ext uri="{FF2B5EF4-FFF2-40B4-BE49-F238E27FC236}">
                  <a16:creationId xmlns="" xmlns:a16="http://schemas.microsoft.com/office/drawing/2014/main" id="{B9AD5DB1-4977-48CC-BAED-F06335BF73A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1F507118-B451-486F-9A59-2BBFD5D53902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DC7F9637-B4A7-4512-AFB1-7D305934611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0FB57DFD-A666-41B2-B5A9-AD9C340372B1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F02DA252-35A2-4519-9F6A-90FD046F71E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74B1C696-85B0-45CF-BFAA-6B78511EF9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9F3FF312-0623-4551-9E02-547C2F6CA62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109D974A-273A-4A29-BE48-B5B555880A0A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5F3DFEBC-A06A-40BF-BF53-6315EC433DC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C57233E5-4D3F-47A0-8F99-9444DFC253F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D4D9952B-9774-473E-9B45-0C297E523B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682FD1EC-19F1-4DEE-AEE5-563ADE0476B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7387C500-8C4D-4FF3-B1AC-D0CF20D27C8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21F57969-4514-44AB-BFCE-5FA49B320E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9AB744E2-133E-49D3-A6F2-93AA3B0CFAFC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3ADF9EB0-B9B5-40E1-95D9-8DA2BB8701A6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8F98EFBF-7954-49B4-9A7F-04449AE49C47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6C521F4E-CF27-4235-A013-50679FD3E760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11778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9B5C540D-FCD8-438A-964C-08BFC6ABC7A5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=""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=""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50815" y="1704975"/>
            <a:ext cx="531729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="" xmlns:a16="http://schemas.microsoft.com/office/drawing/2014/main" id="{9E01157D-0C97-441E-9170-7406DEED0596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="" xmlns:a16="http://schemas.microsoft.com/office/drawing/2014/main" id="{DCA84F55-F538-4E20-9318-1B733AE20AC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44DA8BDE-5CEB-49AF-9922-BC9003C0BEC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E7AEC62B-AEF6-4671-9090-500570A7361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F525001D-B74A-4D37-8DE1-BC6007781A8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C53FA435-3712-4074-8B7B-6CE417198F16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E8514C4E-6DE3-4779-B172-BF8BBF37E7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763550D0-CE25-4A0A-8599-035E8E3F050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8556C1F2-8B93-4E21-AFC8-CBEC5B30B607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19C320CB-48C8-409E-9A7C-2C867092C355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2CC6B0C9-7C79-4487-B96D-182D0B8897B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32DA6102-EAE8-4F55-BDF1-8889949BE6B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="" xmlns:a16="http://schemas.microsoft.com/office/drawing/2014/main" id="{C14E022D-CDAB-4A80-931B-F64A14E3671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8C98C2CB-7F29-4437-94B8-160F3C356A6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47F0EF27-93EF-4FE7-A427-00A2A67CECA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6FBC5EDB-D3BD-420F-BAC2-78889CA79050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89A9A1B9-6DE2-4FAE-A189-4FA87B24BD8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3CEE440C-F807-4B4C-ABAB-9988C1F2721C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DA8706F7-265A-4102-982F-C2AEFA3682CB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94559E81-FF74-4C73-A1FA-990E6E7A995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1B0DA54B-1442-4CCE-BC69-8B332139590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F61B0A00-26E3-41EE-A4E1-2773194D6947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69FE26C8-7E51-4CF6-98ED-511811F6D5E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B9F5E1C8-83D9-4A73-8764-E5376F541D46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2936107A-D08F-4965-9CFB-11AB94EBC7B4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89767C3A-0CA6-48C4-A200-F08187229EE5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E1C0E36F-6D54-4007-9C58-F605F32049AB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BBBF6A9A-F84D-4CB9-9ED4-414BDC38F0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606E35AB-D222-4EEC-8DAD-360218829924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40AD23D3-AA14-4537-81CD-5242845EDA2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272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6FF5D33-399C-473B-89F5-13F61CC03BCA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11" name="Bildplatzhalter 6">
            <a:extLst>
              <a:ext uri="{FF2B5EF4-FFF2-40B4-BE49-F238E27FC236}">
                <a16:creationId xmlns="" xmlns:a16="http://schemas.microsoft.com/office/drawing/2014/main" id="{49DDE646-94B9-4B91-92B6-8DA32453AB1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3432175" y="1704975"/>
            <a:ext cx="813593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="" xmlns:a16="http://schemas.microsoft.com/office/drawing/2014/main" id="{89DD5354-442C-453A-A1DB-C8F43A9C9E27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="" xmlns:a16="http://schemas.microsoft.com/office/drawing/2014/main" id="{AE2A5CB4-4DF9-4CAD-A837-E39A8296D0A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9EC0240D-F5FD-4EFE-91F1-8C3F7A4E5F4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EE971307-4EDA-47E9-84FA-71FA318F9DF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FF3C1F29-3B41-4F90-B887-EA9FAA997113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AF6A10DE-A6D4-46D0-A947-EFE96F86643D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ACE84821-565A-42F7-A3D7-0DA17986AB6D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7BB36520-2FDA-48D9-BAFB-515714B50C8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2B72463F-FF7E-4094-BDD9-82F81D6F3758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D1BE7F12-22D9-4418-86AA-CCD507F71C5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4902933D-67FC-4C31-9EB5-C7CC4D6F9A6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713BB3BA-14E3-4FC3-B739-653F82844BA9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="" xmlns:a16="http://schemas.microsoft.com/office/drawing/2014/main" id="{E6CD2EA6-547B-4A9F-9B5D-4C004E6A1CA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2EAEA09C-5506-4456-86F4-FE77766A0D3E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74E63B41-DEC3-4617-A52B-F908215DF2D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45C9D4DD-42E1-4777-84C6-CDAD134771C6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7D5DF4D1-289C-4F5E-B422-229F3B95339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195E010C-3215-4AED-93E7-259F4B9DB2E2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4DAD110A-49AF-4E7E-ACD8-DEC437526A8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ACFE5383-61B9-4393-B2E1-955AB297A06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CFB770DC-122D-4BA6-BDBF-DC92FCC83601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EDD2A074-DA7A-4F10-8065-488B48CB053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ADA755AA-EED9-42C3-9E74-D29FF49FDE7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8881CBEC-FB14-4DEF-BFDC-1886EEA3FE6B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11BE4301-CD44-45B2-8A88-0F5F367BA30C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B2437A3F-D8E2-4201-8E00-85813F2D9B4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BE0DAEE8-933B-43A9-83C6-AF26A79B259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415FA139-786B-40EC-BD09-6098FF021112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7C93376F-61B4-4EE9-A007-FFAF3E10463E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6AF98C35-757D-409F-BC84-6462C848027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72257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=""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40463" y="0"/>
            <a:ext cx="595153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E5CD83C-63B1-465C-B7C3-203C784101FE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532764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sp>
        <p:nvSpPr>
          <p:cNvPr id="9" name="SmartArt-Platzhalter 37">
            <a:extLst>
              <a:ext uri="{FF2B5EF4-FFF2-40B4-BE49-F238E27FC236}">
                <a16:creationId xmlns=""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522690E3-BE16-4668-899F-7E5246C195ED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94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 with Slo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=""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AC41D6D-F8C9-44F0-8BE8-B99AFB4FE416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=""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el 1">
            <a:extLst>
              <a:ext uri="{FF2B5EF4-FFF2-40B4-BE49-F238E27FC236}">
                <a16:creationId xmlns="" xmlns:a16="http://schemas.microsoft.com/office/drawing/2014/main" id="{56AC9C65-9A5C-4967-807C-FF8D1EFB1D1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87323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=""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036EFD6-EC05-407C-9D4D-E7159EC9732C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=""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1" name="Textplatzhalter 99">
            <a:extLst>
              <a:ext uri="{FF2B5EF4-FFF2-40B4-BE49-F238E27FC236}">
                <a16:creationId xmlns="" xmlns:a16="http://schemas.microsoft.com/office/drawing/2014/main" id="{F6F46981-22CF-4F62-AE9E-1D4FD9EC2A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67611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ull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1" name="Bildplatzhalter 6">
            <a:extLst>
              <a:ext uri="{FF2B5EF4-FFF2-40B4-BE49-F238E27FC236}">
                <a16:creationId xmlns="" xmlns:a16="http://schemas.microsoft.com/office/drawing/2014/main" id="{DCD3B4AA-D79A-40FB-B270-F4969ADF76E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gray">
          <a:xfrm>
            <a:off x="609600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=""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6161822-31FD-4B3C-974A-7A4830629042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=""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extplatzhalter 99">
            <a:extLst>
              <a:ext uri="{FF2B5EF4-FFF2-40B4-BE49-F238E27FC236}">
                <a16:creationId xmlns="" xmlns:a16="http://schemas.microsoft.com/office/drawing/2014/main" id="{8821302E-567C-416F-9C8E-935082A584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 marL="0" indent="0">
              <a:lnSpc>
                <a:spcPct val="110000"/>
              </a:lnSpc>
              <a:buNone/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05606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="" xmlns:a16="http://schemas.microsoft.com/office/drawing/2014/main" id="{3D9DD6FB-097B-4045-A51B-28FD939240D2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Medienplatzhalter 6">
            <a:extLst>
              <a:ext uri="{FF2B5EF4-FFF2-40B4-BE49-F238E27FC236}">
                <a16:creationId xmlns="" xmlns:a16="http://schemas.microsoft.com/office/drawing/2014/main" id="{070FE79D-1C41-4274-8723-1BC39C9030A0}"/>
              </a:ext>
            </a:extLst>
          </p:cNvPr>
          <p:cNvSpPr>
            <a:spLocks noGrp="1"/>
          </p:cNvSpPr>
          <p:nvPr>
            <p:ph type="media" sz="quarter" idx="13" hasCustomPrompt="1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5"/>
            </a:fgClr>
            <a:bgClr>
              <a:schemeClr val="bg1"/>
            </a:bgClr>
          </a:pattFill>
        </p:spPr>
        <p:txBody>
          <a:bodyPr tIns="684000" anchor="ctr"/>
          <a:lstStyle>
            <a:lvl1pPr algn="ctr">
              <a:defRPr/>
            </a:lvl1pPr>
          </a:lstStyle>
          <a:p>
            <a:r>
              <a:rPr lang="en-US" noProof="0"/>
              <a:t>Video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87EC1DE6-C1CC-4822-ABF6-F3B92110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43C107B-5CA0-4D2C-B4DF-C1198739B7FB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843A4C4B-78DD-4F41-8B27-5C6093B1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DA57A70A-5D3B-4811-A7FF-ABE7A7110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="" xmlns:a16="http://schemas.microsoft.com/office/drawing/2014/main" id="{69766F16-5258-4669-8C85-D3B7414FDD2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FE2E2CCD-A533-4671-8CC1-6045FBE6542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9436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rafik 11">
            <a:extLst>
              <a:ext uri="{FF2B5EF4-FFF2-40B4-BE49-F238E27FC236}">
                <a16:creationId xmlns="" xmlns:a16="http://schemas.microsoft.com/office/drawing/2014/main" id="{61D47DC2-E0BA-4E53-BBDF-B4BA8F263F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3D0DC2A6-81B4-43CA-95F9-54FB54BB67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tIns="792000" anchor="ctr"/>
          <a:lstStyle>
            <a:lvl1pPr algn="ctr">
              <a:defRPr/>
            </a:lvl1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pic>
        <p:nvPicPr>
          <p:cNvPr id="51" name="Band">
            <a:extLst>
              <a:ext uri="{FF2B5EF4-FFF2-40B4-BE49-F238E27FC236}">
                <a16:creationId xmlns="" xmlns:a16="http://schemas.microsoft.com/office/drawing/2014/main" id="{78C4C2E6-F501-4758-A403-73538F7656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A0B0FB1-1D16-4779-B2EC-3FEC63C520AB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4" name="SmartArt-Platzhalter 37">
            <a:extLst>
              <a:ext uri="{FF2B5EF4-FFF2-40B4-BE49-F238E27FC236}">
                <a16:creationId xmlns="" xmlns:a16="http://schemas.microsoft.com/office/drawing/2014/main" id="{74B3AFB5-D0F6-46FC-9643-6352D7FE46DC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5238211" y="1278284"/>
            <a:ext cx="1712658" cy="653862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="" xmlns:a16="http://schemas.microsoft.com/office/drawing/2014/main" id="{A4039880-8CA3-4848-9FEA-B91C058661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="" xmlns:a16="http://schemas.microsoft.com/office/drawing/2014/main" id="{317F1678-A2FE-43F2-B64B-D366F2518D9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57419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9BFC0F4-41D6-4178-AACE-FC5B27F75330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="" xmlns:a16="http://schemas.microsoft.com/office/drawing/2014/main" id="{BF7A077C-F049-4F36-8176-FCF6D2125809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="" xmlns:a16="http://schemas.microsoft.com/office/drawing/2014/main" id="{C63A771A-8AE4-4DA7-A560-0F68FE210C2B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7C582A40-1C39-4C30-B3F8-9E51031A5F48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77412E04-A08B-4756-A8C6-E69668EF1486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823FEC07-F957-49F9-96E7-EFE43846C4E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C8267B26-5214-4735-AECC-2604D6B604B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A734F0DD-36FE-470A-9494-DE60DE58976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E4BE768C-7422-4F53-8C00-1F7880FCE80E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384FD4D6-F91F-4585-8BA8-8FA9E7B7530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11FC8573-596F-498A-A4DB-91CE332D7AA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B88CF3E2-43C7-4757-A015-AA2E22EFBAC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B18C92C6-04E0-4716-A62E-334195E67BC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="" xmlns:a16="http://schemas.microsoft.com/office/drawing/2014/main" id="{5F8559B9-95FF-4D39-9B22-06B9DEBFC40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="" xmlns:a16="http://schemas.microsoft.com/office/drawing/2014/main" id="{C3CC7717-0B4C-4584-A632-1E0330F35F8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="" xmlns:a16="http://schemas.microsoft.com/office/drawing/2014/main" id="{B2276EBF-61C5-4D36-9568-134CF6E23A6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="" xmlns:a16="http://schemas.microsoft.com/office/drawing/2014/main" id="{D565326D-C17D-4C06-9614-C7F60C50FED2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="" xmlns:a16="http://schemas.microsoft.com/office/drawing/2014/main" id="{C4055D72-4AC9-4CD4-8A23-C4CEE1ED95D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F96283C7-C24C-49D8-8985-23FB6EAACB16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83BEF07F-F349-45D9-A5E7-1E5AB690FC45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9E87501A-B111-413A-8C11-BAE165CC298F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F2F20FDA-1CAB-4FCF-9A91-14437C9B74EC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476EB683-22AA-48E0-A21A-5877F55D27B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5C84A46B-1A4A-4948-B88D-B33026EEA5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E450F4C8-11BB-438A-B282-8C033FB2E77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AE943777-33DE-4D72-8471-10F5AED6B86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43944908-2BA6-480D-985F-F42BE4587648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CFCD9939-B3BF-40F7-A5C0-FB9922717E57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0B79260B-701A-43E6-B6C3-214D3C7EA3E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AD72C628-36DE-42A0-81E4-4C03BAB2DF38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86775850-E6E0-4E7F-AFD9-A92C355ADA2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39" name="Title 38">
            <a:extLst>
              <a:ext uri="{FF2B5EF4-FFF2-40B4-BE49-F238E27FC236}">
                <a16:creationId xmlns="" xmlns:a16="http://schemas.microsoft.com/office/drawing/2014/main" id="{C7780E30-EDF3-4795-9D33-6C59C48B8A0E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2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Rechteck 6">
            <a:extLst>
              <a:ext uri="{FF2B5EF4-FFF2-40B4-BE49-F238E27FC236}">
                <a16:creationId xmlns="" xmlns:a16="http://schemas.microsoft.com/office/drawing/2014/main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3143250" y="2348880"/>
            <a:ext cx="4968875" cy="3167889"/>
          </a:xfrm>
          <a:blipFill dpi="0" rotWithShape="1">
            <a:blip r:embed="rId4"/>
            <a:srcRect/>
            <a:tile tx="-723900" ty="-596900" sx="100000" sy="100000" flip="none" algn="tl"/>
          </a:blipFill>
        </p:spPr>
        <p:txBody>
          <a:bodyPr lIns="504000" tIns="216000" rIns="0" anchor="t"/>
          <a:lstStyle>
            <a:lvl1pPr>
              <a:lnSpc>
                <a:spcPct val="110000"/>
              </a:lnSpc>
              <a:defRPr/>
            </a:lvl1pPr>
          </a:lstStyle>
          <a:p>
            <a:pPr lvl="0"/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F1BCBBC-0D9F-44B2-AC30-29619B4151B4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="" xmlns:a16="http://schemas.microsoft.com/office/drawing/2014/main" id="{6F977EBB-EF5B-4C51-93B9-12C44BFE557F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="" xmlns:a16="http://schemas.microsoft.com/office/drawing/2014/main" id="{E865AAAD-83D9-48A5-B5C1-D1ACB9D0165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DC06AFC1-A64F-44B3-BF2B-125C8103899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FE9A38F7-C7E7-4DE9-9E8F-BDA6E78C8E4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BC5AEC47-5C3D-4109-8B95-736173022CB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2B211430-40C4-498B-AB63-39CBFC8A11C7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E0B8255A-F979-4C63-BCFD-8A7EF3C7F07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EDF41CA4-5B6B-42DF-8A6B-D017256A7D88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1B6E017C-C1C7-4D16-9F1C-29BFCF70716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FDF75D5B-3CF4-46CB-ACAC-EE8AB57622B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31D50916-70C0-4FB2-BE6B-C1B162D319E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55D85849-609E-41A0-B216-2348BD1A506C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="" xmlns:a16="http://schemas.microsoft.com/office/drawing/2014/main" id="{F7F9F0B4-01DA-48AF-B58C-C8E245A6BD99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="" xmlns:a16="http://schemas.microsoft.com/office/drawing/2014/main" id="{E36E9326-823D-46EE-8284-0A4CD2A8D4C6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="" xmlns:a16="http://schemas.microsoft.com/office/drawing/2014/main" id="{40CA492E-905A-4A6C-81A5-75B01C03A1D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="" xmlns:a16="http://schemas.microsoft.com/office/drawing/2014/main" id="{4A7E21FA-9BC4-4582-A37B-A3EE59D1E9F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="" xmlns:a16="http://schemas.microsoft.com/office/drawing/2014/main" id="{506025A5-89C9-415F-AA1B-D6CAF28762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389D87C6-D9AB-46F1-9A34-3D2DC0BFF7FB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DE6271B5-3477-4810-A3B5-46C497C2068F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DBA94AD5-88F7-4ACC-A6E1-6342257EDF5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588AFB90-1F53-4719-BC9E-EF5AEDC647E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F4DAEAFE-F3B7-4001-9139-AB89D72417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61B9F76C-71EA-4C94-A455-EA944DB12EFD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7FAF1DAA-FA3E-4579-922E-ADD6A38827CD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D3CE4719-D048-49C4-BD68-FB5E87CCD4D1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77C9F131-02AF-4CC4-8659-7C88A61BF5EA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B023449B-4F20-4DFC-B355-19C6F1FC6A98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DF00C1F0-5ED9-49FA-85A4-3F4095ED954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6B0049A6-F4C3-4C50-8714-8255CC3D8CF1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C3D265F7-DFB5-4703-A597-F1BD1D31394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57481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="" xmlns:a16="http://schemas.microsoft.com/office/drawing/2014/main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9ADD062B-B301-47FA-8D17-EDB9ED986C9E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9" name="Band">
            <a:extLst>
              <a:ext uri="{FF2B5EF4-FFF2-40B4-BE49-F238E27FC236}">
                <a16:creationId xmlns="" xmlns:a16="http://schemas.microsoft.com/office/drawing/2014/main" id="{1CA73AB3-6154-4305-AF21-4D95DE1C56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="" xmlns:a16="http://schemas.microsoft.com/office/drawing/2014/main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1700213"/>
            <a:ext cx="5327651" cy="1981201"/>
          </a:xfrm>
        </p:spPr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grpSp>
        <p:nvGrpSpPr>
          <p:cNvPr id="10" name="Gruppieren 9">
            <a:extLst>
              <a:ext uri="{FF2B5EF4-FFF2-40B4-BE49-F238E27FC236}">
                <a16:creationId xmlns="" xmlns:a16="http://schemas.microsoft.com/office/drawing/2014/main" id="{D96FB122-3DE3-44F4-B5CE-8E775FA14C9D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1" name="Gruppieren 10">
              <a:extLst>
                <a:ext uri="{FF2B5EF4-FFF2-40B4-BE49-F238E27FC236}">
                  <a16:creationId xmlns="" xmlns:a16="http://schemas.microsoft.com/office/drawing/2014/main" id="{D4700DFE-E41C-4BE8-84A6-F04DC44739B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D9EA4C58-A58B-4E46-ADAB-3BD9FDE03032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93C5BC29-8DFB-496A-9128-2D82385B5D0B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72F840ED-2164-474C-A4AD-94291FC101F5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58CA3B60-B5C3-4BC1-8643-9072FA053029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5FA41DCD-6812-4A25-915E-CEB68194D2E7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D5F58381-27BA-4C29-8EE4-C50DFFCB5E5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4AE1536C-D25D-42A2-A548-4C6D9C76E9C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44044CFD-5F08-427A-BEB6-9E7A5362881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D27F6F17-DDBC-4DA2-84AC-2E516D63195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C460CF46-D55A-4941-BA91-9AE72A9729F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2" name="Gruppieren 11">
              <a:extLst>
                <a:ext uri="{FF2B5EF4-FFF2-40B4-BE49-F238E27FC236}">
                  <a16:creationId xmlns="" xmlns:a16="http://schemas.microsoft.com/office/drawing/2014/main" id="{D7BD7EFB-0B42-43B1-A4C3-C84EC6A2C51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3" name="Freihandform: Form 12">
                <a:extLst>
                  <a:ext uri="{FF2B5EF4-FFF2-40B4-BE49-F238E27FC236}">
                    <a16:creationId xmlns="" xmlns:a16="http://schemas.microsoft.com/office/drawing/2014/main" id="{C0783FF2-E522-4509-854A-D83B7A475BF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="" xmlns:a16="http://schemas.microsoft.com/office/drawing/2014/main" id="{9E000867-50A0-4D89-90D1-0BC15F8D338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="" xmlns:a16="http://schemas.microsoft.com/office/drawing/2014/main" id="{1D447163-E505-4008-84B4-529321208125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E2E9AD06-F716-49A9-85A7-46CEDB0838F6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B3D8AB90-C513-4DE3-B34D-369920A1DEFF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B44038AA-BC2F-42AD-BE10-2E7C319735D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34BF2D93-677A-46A3-BF8C-8C3256A9119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D3C6F348-02DA-4DCE-B4AE-1928D5419E74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BB9ED33B-2B48-488A-B56D-0E9AB98659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7F7B87DC-4FAB-4E18-8E95-E084BA8E22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6497DF10-F8A2-4784-9B41-29DD3D53FD4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494CBD49-DA36-48A6-A715-1F94F85FD5BD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8BBBC8AB-01A6-40DF-B692-37CA7106826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3F0269B2-E8AF-4EAC-9EBD-B056979426DE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9A0ED54A-9B8A-412B-A260-06AD59CA976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A3DD6585-5187-4170-9DD8-7FD6E59BB60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734B6F94-DE07-4B39-B475-AC224E37FDF3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5786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="" xmlns:a16="http://schemas.microsoft.com/office/drawing/2014/main" id="{1A70AB0C-81A2-4DA3-89C4-B10EF8260B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TV_INTRO_LOOP">
            <a:hlinkClick r:id="" action="ppaction://media"/>
            <a:extLst>
              <a:ext uri="{FF2B5EF4-FFF2-40B4-BE49-F238E27FC236}">
                <a16:creationId xmlns="" xmlns:a16="http://schemas.microsoft.com/office/drawing/2014/main" id="{294A8B1E-BDCC-4C9E-9CD3-205F1ABF16E8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="" xmlns:a16="http://schemas.microsoft.com/office/drawing/2014/main" id="{195FB157-B193-4CFD-A16F-AB17A88EA7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="" xmlns:a16="http://schemas.microsoft.com/office/drawing/2014/main" id="{C2683326-0623-46EB-B19E-E75E5A71C5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623888" y="-1"/>
            <a:ext cx="3743326" cy="5949951"/>
          </a:xfrm>
        </p:spPr>
        <p:txBody>
          <a:bodyPr tIns="576000" anchor="ctr"/>
          <a:lstStyle>
            <a:lvl1pPr>
              <a:defRPr/>
            </a:lvl1pPr>
          </a:lstStyle>
          <a:p>
            <a:r>
              <a:rPr lang="en-US" noProof="0"/>
              <a:t>Agenda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="" xmlns:a16="http://schemas.microsoft.com/office/drawing/2014/main" id="{71170136-4414-40E6-A30D-96FE20376986}"/>
              </a:ext>
            </a:extLst>
          </p:cNvPr>
          <p:cNvSpPr/>
          <p:nvPr userDrawn="1"/>
        </p:nvSpPr>
        <p:spPr bwMode="gray">
          <a:xfrm>
            <a:off x="5951538" y="0"/>
            <a:ext cx="6240463" cy="6858000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431800" algn="ctr" rotWithShape="0">
              <a:srgbClr val="252C3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384A42D3-D22D-42A4-9AAC-1CBAB8CAA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C77B56F2-08C0-4171-A8D8-97A96E127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049EE443-5540-4FFA-8A93-0066FE323627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01A42169-E3E4-4136-8AE0-4AA045BB11F4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16" name="Textplatzhalter 15">
            <a:extLst>
              <a:ext uri="{FF2B5EF4-FFF2-40B4-BE49-F238E27FC236}">
                <a16:creationId xmlns="" xmlns:a16="http://schemas.microsoft.com/office/drawing/2014/main" id="{F8EE3C70-1473-40B8-AA2F-04FC4C27845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6240463" y="0"/>
            <a:ext cx="5327649" cy="5948816"/>
          </a:xfrm>
        </p:spPr>
        <p:txBody>
          <a:bodyPr tIns="576000" anchor="ctr"/>
          <a:lstStyle>
            <a:lvl1pPr marL="432000" indent="-432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bg2"/>
              </a:buClr>
              <a:buFont typeface="+mj-lt"/>
              <a:buAutoNum type="arabicPeriod"/>
              <a:defRPr sz="2000">
                <a:solidFill>
                  <a:schemeClr val="tx1"/>
                </a:solidFill>
              </a:defRPr>
            </a:lvl1pPr>
            <a:lvl2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2pPr>
            <a:lvl3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3pPr>
            <a:lvl4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4pPr>
            <a:lvl5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5pPr>
            <a:lvl6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6pPr>
            <a:lvl7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7pPr>
            <a:lvl8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8pPr>
            <a:lvl9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it-IT" noProof="0"/>
              <a:t>Modifica gli stili del testo dello schema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="" xmlns:a16="http://schemas.microsoft.com/office/drawing/2014/main" id="{6EB8AA9B-7CE0-43A2-A6F0-CBA10A8A9C3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="" xmlns:a16="http://schemas.microsoft.com/office/drawing/2014/main" id="{E9201BF1-055A-4FF3-A1C3-937488825F3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FD98080B-BE20-44B7-AFE8-5B5ACF11CAF4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4D704328-F66D-416A-BE55-3C32D989CB09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8BAD0018-371E-4BC0-B3E7-94F59CA3BA2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16B1AC63-A71D-490C-A9F5-B9FE04E27A08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0177A088-98E5-4B57-9837-5D18D532C9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41E9273B-B806-42CC-859A-BAB8A05F9041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81DB3D16-22C4-498A-AA79-735FD4EB150D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="" xmlns:a16="http://schemas.microsoft.com/office/drawing/2014/main" id="{EC51DA23-CC56-4DAD-83F5-AAF77801AE8B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="" xmlns:a16="http://schemas.microsoft.com/office/drawing/2014/main" id="{6D6C7ABD-5BBE-4CD6-8F94-71AA5698E0F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="" xmlns:a16="http://schemas.microsoft.com/office/drawing/2014/main" id="{DC16CEFC-624D-40DA-82F8-3242F74413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="" xmlns:a16="http://schemas.microsoft.com/office/drawing/2014/main" id="{2F3EDE54-B2B2-4767-BBF3-4CFDC43E44B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6A1E19F4-BB98-4090-BA68-E28FFDE7BAB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BA1FD6C4-8C9D-47A6-8FAB-049ACA589C06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9F03F05F-6F44-4E6D-82B0-C294D4C88C4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D5060F24-CBDA-45D3-B32F-A9362F4AAFC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E854F6CA-5116-4FE9-8566-459ADCF7C7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F20AF6FC-EA11-4820-9830-5B9635B9AA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0FB58745-4809-4617-8F55-AF2C50E572CB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C192BD9D-095B-4E7C-8D44-263E8C76333E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51F6074E-A84C-4495-9970-C8080EB5E1C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C771AE9C-F78A-429E-8F72-9D6BF8BE5EA7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8B0DC639-39E8-4AA8-BD13-FE9F37F46B47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E4F72673-962E-4C49-BAA5-E703198F24CE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1D7B88A4-832A-4184-B236-0ED3510CDA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58A6E266-D9C2-491F-8FB1-2799DEF68172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D74E11F0-13FF-455E-B9DD-9D13568A0A9A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66075056-D202-4655-BB6F-95D403A773CC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A48802FC-82A4-4C28-A274-50800D303301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62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=""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=""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ln>
            <a:noFill/>
          </a:ln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C5D3A9E6-ED50-428C-ACE9-6D3C78DE29AE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=""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A56DBEAE-3501-4CD8-87B7-365BCAEF1C82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97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=""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6" name="Bildplatzhalter 6">
            <a:extLst>
              <a:ext uri="{FF2B5EF4-FFF2-40B4-BE49-F238E27FC236}">
                <a16:creationId xmlns="" xmlns:a16="http://schemas.microsoft.com/office/drawing/2014/main" id="{01E969D6-3E22-4564-BF1C-18D1E56C17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30400" y="3429003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=""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7826451" y="6237313"/>
            <a:ext cx="1222299" cy="332191"/>
          </a:xfrm>
        </p:spPr>
        <p:txBody>
          <a:bodyPr/>
          <a:lstStyle/>
          <a:p>
            <a:fld id="{A8E51B42-57B2-4683-AEFC-2A9FBFEC2809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=""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484AC501-0038-47D7-B4C0-E0936640558B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59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s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=""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3432173" y="0"/>
            <a:ext cx="875982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=""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53A21658-CE88-40DD-A7B5-07EDEBE9BAC0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=""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8" name="Title 7">
            <a:extLst>
              <a:ext uri="{FF2B5EF4-FFF2-40B4-BE49-F238E27FC236}">
                <a16:creationId xmlns="" xmlns:a16="http://schemas.microsoft.com/office/drawing/2014/main" id="{395CAD0F-1386-48B4-826B-2E3EC2D3CE8B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022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=""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=""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280377" y="0"/>
            <a:ext cx="308517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2880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1557263" y="0"/>
            <a:ext cx="2519363" cy="1404000"/>
          </a:xfrm>
        </p:spPr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5AA280F-EEA0-4C64-9BF1-935D4D7309ED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=""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5410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="" xmlns:a16="http://schemas.microsoft.com/office/drawing/2014/main" id="{ECACD24C-FDFA-44EC-AE00-AC65B6C791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120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Bildplatzhalter 6">
            <a:extLst>
              <a:ext uri="{FF2B5EF4-FFF2-40B4-BE49-F238E27FC236}">
                <a16:creationId xmlns=""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4895552" y="1371599"/>
            <a:ext cx="5607348" cy="3693319"/>
          </a:xfrm>
          <a:prstGeom prst="roundRect">
            <a:avLst>
              <a:gd name="adj" fmla="val 288"/>
            </a:avLst>
          </a:prstGeom>
          <a:pattFill prst="ltUpDiag">
            <a:fgClr>
              <a:schemeClr val="accent3"/>
            </a:fgClr>
            <a:bgClr>
              <a:schemeClr val="bg1"/>
            </a:bgClr>
          </a:pattFill>
          <a:effectLst>
            <a:innerShdw blurRad="12700">
              <a:prstClr val="black"/>
            </a:inn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r>
              <a:rPr lang="it-IT" noProof="0"/>
              <a:t>Fare clic sull'icona per inserire un'immagine</a:t>
            </a:r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=""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227531F-7FCF-42C5-8452-55FC8C05BFDE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=""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84724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=""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=""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it-IT" noProof="0"/>
              <a:t>Fare clic per modificare lo stile del titolo dello schema</a:t>
            </a:r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=""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ED844842-5726-4F0E-8B3D-9B3B5D86E7B8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=""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=""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10944226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it-IT" noProof="0"/>
              <a:t>Modifica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  <a:endParaRPr lang="en-US" noProof="0" dirty="0"/>
          </a:p>
        </p:txBody>
      </p:sp>
      <p:grpSp>
        <p:nvGrpSpPr>
          <p:cNvPr id="11" name="Gruppieren 10">
            <a:extLst>
              <a:ext uri="{FF2B5EF4-FFF2-40B4-BE49-F238E27FC236}">
                <a16:creationId xmlns="" xmlns:a16="http://schemas.microsoft.com/office/drawing/2014/main" id="{AEAD9292-87F0-4E59-A1DE-9322A0531D1A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2" name="Gruppieren 11">
              <a:extLst>
                <a:ext uri="{FF2B5EF4-FFF2-40B4-BE49-F238E27FC236}">
                  <a16:creationId xmlns="" xmlns:a16="http://schemas.microsoft.com/office/drawing/2014/main" id="{FB2AE726-7664-4A9D-A7CA-E2DE4745690F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1" name="Freihandform: Form 30">
                <a:extLst>
                  <a:ext uri="{FF2B5EF4-FFF2-40B4-BE49-F238E27FC236}">
                    <a16:creationId xmlns="" xmlns:a16="http://schemas.microsoft.com/office/drawing/2014/main" id="{2A252240-280D-4B1F-AD03-60E5779947F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="" xmlns:a16="http://schemas.microsoft.com/office/drawing/2014/main" id="{55F7004F-972A-4948-A4F2-0A054BD7DEE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="" xmlns:a16="http://schemas.microsoft.com/office/drawing/2014/main" id="{156AA820-79B3-4E4E-AEC1-71C8B7728120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="" xmlns:a16="http://schemas.microsoft.com/office/drawing/2014/main" id="{123D4A11-8DCC-4E4E-AF27-7BB7B66FF174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="" xmlns:a16="http://schemas.microsoft.com/office/drawing/2014/main" id="{D7AA1CAB-C77A-4DAD-9DA2-989603F19314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="" xmlns:a16="http://schemas.microsoft.com/office/drawing/2014/main" id="{F1099F77-D700-4CFE-96D3-277C88C7F28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="" xmlns:a16="http://schemas.microsoft.com/office/drawing/2014/main" id="{F06F317D-2CDF-43BE-80E8-DFAD3D6D808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="" xmlns:a16="http://schemas.microsoft.com/office/drawing/2014/main" id="{7C696657-76D6-476D-8E61-E3836C2CE188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="" xmlns:a16="http://schemas.microsoft.com/office/drawing/2014/main" id="{A7E19A8D-34A5-4F5B-A972-15E54E7ED6E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="" xmlns:a16="http://schemas.microsoft.com/office/drawing/2014/main" id="{A1BD9FDB-61B0-4F15-A23C-64117E6052B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="" xmlns:a16="http://schemas.microsoft.com/office/drawing/2014/main" id="{9D917386-213D-4259-B313-A0B432C6264E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4" name="Freihandform: Form 13">
                <a:extLst>
                  <a:ext uri="{FF2B5EF4-FFF2-40B4-BE49-F238E27FC236}">
                    <a16:creationId xmlns="" xmlns:a16="http://schemas.microsoft.com/office/drawing/2014/main" id="{12102238-FAFE-434C-90EC-D365AA92C865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="" xmlns:a16="http://schemas.microsoft.com/office/drawing/2014/main" id="{A28E839B-2C40-4D1E-83C7-7A6561FA71E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="" xmlns:a16="http://schemas.microsoft.com/office/drawing/2014/main" id="{92C7A567-DB4C-450A-A848-1B87BF59E4DA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="" xmlns:a16="http://schemas.microsoft.com/office/drawing/2014/main" id="{C8F225EE-3881-4E98-A9D6-1A5FB1E38165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="" xmlns:a16="http://schemas.microsoft.com/office/drawing/2014/main" id="{B90192C4-D15E-437A-801D-12A561D06754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="" xmlns:a16="http://schemas.microsoft.com/office/drawing/2014/main" id="{DF64D700-9576-4DDE-842F-D6B76249A66D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="" xmlns:a16="http://schemas.microsoft.com/office/drawing/2014/main" id="{8EFDF4B2-C305-4DE5-976E-73A1E341AF6E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="" xmlns:a16="http://schemas.microsoft.com/office/drawing/2014/main" id="{6D25C2A4-F8C4-421B-B095-28399EFD74F7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="" xmlns:a16="http://schemas.microsoft.com/office/drawing/2014/main" id="{3A98478E-0E19-4907-B3EB-3957737A607A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="" xmlns:a16="http://schemas.microsoft.com/office/drawing/2014/main" id="{2159539B-3A71-4A5F-B4A6-4998F73F72A4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="" xmlns:a16="http://schemas.microsoft.com/office/drawing/2014/main" id="{021CDD27-7E12-417D-AF03-490CDE8793D9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="" xmlns:a16="http://schemas.microsoft.com/office/drawing/2014/main" id="{B94C8F6E-6B76-4B82-8D28-BF1BFACABC17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="" xmlns:a16="http://schemas.microsoft.com/office/drawing/2014/main" id="{978C4CD1-AED6-442E-8C6C-7D21BCB5720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="" xmlns:a16="http://schemas.microsoft.com/office/drawing/2014/main" id="{22EA3797-0CD0-4822-B82D-8CE574097FE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="" xmlns:a16="http://schemas.microsoft.com/office/drawing/2014/main" id="{BA125AE0-BB03-4CFC-8129-2E6AF7295D2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="" xmlns:a16="http://schemas.microsoft.com/office/drawing/2014/main" id="{CBB70F79-DFD5-4448-AC0A-F75421CD2BD3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="" xmlns:a16="http://schemas.microsoft.com/office/drawing/2014/main" id="{DE28182A-C845-41B8-9611-69AA285C703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77391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10944225" cy="14040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23888" y="1704975"/>
            <a:ext cx="10944226" cy="424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First text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800" noProof="0" dirty="0">
                <a:solidFill>
                  <a:schemeClr val="tx1"/>
                </a:solidFill>
              </a:rPr>
              <a:t>Second level </a:t>
            </a:r>
          </a:p>
          <a:p>
            <a:pPr lvl="2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Third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Symbol" panose="05050102010706020507" pitchFamily="18" charset="2"/>
              <a:buChar char="-"/>
            </a:pPr>
            <a:r>
              <a:rPr lang="en-US" sz="1400" noProof="0" dirty="0">
                <a:solidFill>
                  <a:schemeClr val="tx1"/>
                </a:solidFill>
              </a:rPr>
              <a:t>Fourth level</a:t>
            </a:r>
          </a:p>
          <a:p>
            <a:pPr marL="239994" indent="-239994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rabicPeriod"/>
            </a:pPr>
            <a:r>
              <a:rPr lang="en-US" sz="1400" noProof="0" dirty="0">
                <a:solidFill>
                  <a:schemeClr val="tx1"/>
                </a:solidFill>
              </a:rPr>
              <a:t>Fifth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lphaLcPeriod"/>
            </a:pPr>
            <a:r>
              <a:rPr lang="en-US" sz="1400" noProof="0" dirty="0">
                <a:solidFill>
                  <a:schemeClr val="tx1"/>
                </a:solidFill>
              </a:rPr>
              <a:t>Sixth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chemeClr val="tx1"/>
                </a:solidFill>
              </a:rPr>
              <a:t>Seventh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rgbClr val="E02129"/>
                </a:solidFill>
              </a:rPr>
              <a:t>Eighth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900" noProof="0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7826451" y="6237313"/>
            <a:ext cx="1222299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noFill/>
              </a:defRPr>
            </a:lvl1pPr>
          </a:lstStyle>
          <a:p>
            <a:fld id="{C53641E4-AD4E-464B-B6E9-BE84DA773260}" type="datetime1">
              <a:rPr lang="en-US" noProof="0" smtClean="0"/>
              <a:t>10/24/2018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956942" y="6237313"/>
            <a:ext cx="6867845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623888" y="6237313"/>
            <a:ext cx="333054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487D525E-1BC1-43AD-9496-0948D2608236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62" name="Gruppieren 61">
            <a:extLst>
              <a:ext uri="{FF2B5EF4-FFF2-40B4-BE49-F238E27FC236}">
                <a16:creationId xmlns="" xmlns:a16="http://schemas.microsoft.com/office/drawing/2014/main" id="{AB709E36-C121-4DEC-AFA7-F3A1177FE6E0}"/>
              </a:ext>
            </a:extLst>
          </p:cNvPr>
          <p:cNvGrpSpPr/>
          <p:nvPr userDrawn="1"/>
        </p:nvGrpSpPr>
        <p:grpSpPr bwMode="gray">
          <a:xfrm>
            <a:off x="-140902" y="-129046"/>
            <a:ext cx="12473804" cy="7116092"/>
            <a:chOff x="-141782" y="-101550"/>
            <a:chExt cx="12473804" cy="7116092"/>
          </a:xfrm>
        </p:grpSpPr>
        <p:grpSp>
          <p:nvGrpSpPr>
            <p:cNvPr id="34" name="Gruppieren 33">
              <a:extLst>
                <a:ext uri="{FF2B5EF4-FFF2-40B4-BE49-F238E27FC236}">
                  <a16:creationId xmlns="" xmlns:a16="http://schemas.microsoft.com/office/drawing/2014/main" id="{96D4DC5B-B481-468B-B187-24435F557495}"/>
                </a:ext>
              </a:extLst>
            </p:cNvPr>
            <p:cNvGrpSpPr/>
            <p:nvPr userDrawn="1"/>
          </p:nvGrpSpPr>
          <p:grpSpPr bwMode="gray">
            <a:xfrm>
              <a:off x="623888" y="-101550"/>
              <a:ext cx="10944225" cy="72008"/>
              <a:chOff x="623888" y="-171400"/>
              <a:chExt cx="10944225" cy="72008"/>
            </a:xfrm>
          </p:grpSpPr>
          <p:cxnSp>
            <p:nvCxnSpPr>
              <p:cNvPr id="21" name="Gerader Verbinder 20">
                <a:extLst>
                  <a:ext uri="{FF2B5EF4-FFF2-40B4-BE49-F238E27FC236}">
                    <a16:creationId xmlns="" xmlns:a16="http://schemas.microsoft.com/office/drawing/2014/main" id="{F1844EC1-748D-4BA8-B443-28A4B7CB850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Gerader Verbinder 22">
                <a:extLst>
                  <a:ext uri="{FF2B5EF4-FFF2-40B4-BE49-F238E27FC236}">
                    <a16:creationId xmlns="" xmlns:a16="http://schemas.microsoft.com/office/drawing/2014/main" id="{D5A35A51-B133-4F4F-9ABC-ABF88D3BEBE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Gerader Verbinder 23">
                <a:extLst>
                  <a:ext uri="{FF2B5EF4-FFF2-40B4-BE49-F238E27FC236}">
                    <a16:creationId xmlns="" xmlns:a16="http://schemas.microsoft.com/office/drawing/2014/main" id="{B65DBA12-AA8F-4394-8EA6-3D4FC0A8010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Gerader Verbinder 24">
                <a:extLst>
                  <a:ext uri="{FF2B5EF4-FFF2-40B4-BE49-F238E27FC236}">
                    <a16:creationId xmlns="" xmlns:a16="http://schemas.microsoft.com/office/drawing/2014/main" id="{73ABE602-4295-4D33-8A8D-A52B9172DE8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r Verbinder 25">
                <a:extLst>
                  <a:ext uri="{FF2B5EF4-FFF2-40B4-BE49-F238E27FC236}">
                    <a16:creationId xmlns="" xmlns:a16="http://schemas.microsoft.com/office/drawing/2014/main" id="{6906F5B8-45C1-47B9-8C37-DC0F2BB9051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>
                <a:extLst>
                  <a:ext uri="{FF2B5EF4-FFF2-40B4-BE49-F238E27FC236}">
                    <a16:creationId xmlns="" xmlns:a16="http://schemas.microsoft.com/office/drawing/2014/main" id="{E1BF8A05-090B-45E1-B312-74A706D0D06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>
                <a:extLst>
                  <a:ext uri="{FF2B5EF4-FFF2-40B4-BE49-F238E27FC236}">
                    <a16:creationId xmlns="" xmlns:a16="http://schemas.microsoft.com/office/drawing/2014/main" id="{D04CB6D9-2A43-4A29-AA7F-193B010F14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="" xmlns:a16="http://schemas.microsoft.com/office/drawing/2014/main" id="{322C299D-E715-4802-A466-04010E421BB5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>
                <a:extLst>
                  <a:ext uri="{FF2B5EF4-FFF2-40B4-BE49-F238E27FC236}">
                    <a16:creationId xmlns="" xmlns:a16="http://schemas.microsoft.com/office/drawing/2014/main" id="{1CEE1F8E-C4D1-40B0-A42F-C5397BC03CE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>
                <a:extLst>
                  <a:ext uri="{FF2B5EF4-FFF2-40B4-BE49-F238E27FC236}">
                    <a16:creationId xmlns="" xmlns:a16="http://schemas.microsoft.com/office/drawing/2014/main" id="{4F419A30-80A5-4F9D-ACEB-F0F6A2FF70C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>
                <a:extLst>
                  <a:ext uri="{FF2B5EF4-FFF2-40B4-BE49-F238E27FC236}">
                    <a16:creationId xmlns="" xmlns:a16="http://schemas.microsoft.com/office/drawing/2014/main" id="{7836455B-DD9B-4A60-AA3B-4FD419B573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>
                <a:extLst>
                  <a:ext uri="{FF2B5EF4-FFF2-40B4-BE49-F238E27FC236}">
                    <a16:creationId xmlns="" xmlns:a16="http://schemas.microsoft.com/office/drawing/2014/main" id="{D7AA72F8-10FE-4E41-A77F-0EEE7228759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uppieren 34">
              <a:extLst>
                <a:ext uri="{FF2B5EF4-FFF2-40B4-BE49-F238E27FC236}">
                  <a16:creationId xmlns="" xmlns:a16="http://schemas.microsoft.com/office/drawing/2014/main" id="{E766CF82-5103-4940-8F33-9E88AD64FC7D}"/>
                </a:ext>
              </a:extLst>
            </p:cNvPr>
            <p:cNvGrpSpPr/>
            <p:nvPr userDrawn="1"/>
          </p:nvGrpSpPr>
          <p:grpSpPr bwMode="gray">
            <a:xfrm>
              <a:off x="623888" y="6942534"/>
              <a:ext cx="10944225" cy="72008"/>
              <a:chOff x="623888" y="-171400"/>
              <a:chExt cx="10944225" cy="72008"/>
            </a:xfrm>
          </p:grpSpPr>
          <p:cxnSp>
            <p:nvCxnSpPr>
              <p:cNvPr id="36" name="Gerader Verbinder 35">
                <a:extLst>
                  <a:ext uri="{FF2B5EF4-FFF2-40B4-BE49-F238E27FC236}">
                    <a16:creationId xmlns="" xmlns:a16="http://schemas.microsoft.com/office/drawing/2014/main" id="{2D38FD12-7BD9-4A35-AE60-528C7BB3D1C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>
                <a:extLst>
                  <a:ext uri="{FF2B5EF4-FFF2-40B4-BE49-F238E27FC236}">
                    <a16:creationId xmlns="" xmlns:a16="http://schemas.microsoft.com/office/drawing/2014/main" id="{5E41A3E5-4F79-4D92-83CF-E9E279FAE98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>
                <a:extLst>
                  <a:ext uri="{FF2B5EF4-FFF2-40B4-BE49-F238E27FC236}">
                    <a16:creationId xmlns="" xmlns:a16="http://schemas.microsoft.com/office/drawing/2014/main" id="{9FB54EA8-ED45-40E4-AC39-FAF4CA7E914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r Verbinder 38">
                <a:extLst>
                  <a:ext uri="{FF2B5EF4-FFF2-40B4-BE49-F238E27FC236}">
                    <a16:creationId xmlns="" xmlns:a16="http://schemas.microsoft.com/office/drawing/2014/main" id="{4BF25D01-1C0A-479F-89FF-161BE9F738AF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Gerader Verbinder 39">
                <a:extLst>
                  <a:ext uri="{FF2B5EF4-FFF2-40B4-BE49-F238E27FC236}">
                    <a16:creationId xmlns="" xmlns:a16="http://schemas.microsoft.com/office/drawing/2014/main" id="{28349991-D150-45BC-B96D-8E9B5548DA2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Gerader Verbinder 40">
                <a:extLst>
                  <a:ext uri="{FF2B5EF4-FFF2-40B4-BE49-F238E27FC236}">
                    <a16:creationId xmlns="" xmlns:a16="http://schemas.microsoft.com/office/drawing/2014/main" id="{F0E5E511-7B3C-48BD-92E2-51E13D1053A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Gerader Verbinder 41">
                <a:extLst>
                  <a:ext uri="{FF2B5EF4-FFF2-40B4-BE49-F238E27FC236}">
                    <a16:creationId xmlns="" xmlns:a16="http://schemas.microsoft.com/office/drawing/2014/main" id="{3155F7E0-CD9F-412F-AC85-990AA0ACC1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>
                <a:extLst>
                  <a:ext uri="{FF2B5EF4-FFF2-40B4-BE49-F238E27FC236}">
                    <a16:creationId xmlns="" xmlns:a16="http://schemas.microsoft.com/office/drawing/2014/main" id="{D8AD125D-AE14-4758-A692-FF40430ED53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>
                <a:extLst>
                  <a:ext uri="{FF2B5EF4-FFF2-40B4-BE49-F238E27FC236}">
                    <a16:creationId xmlns="" xmlns:a16="http://schemas.microsoft.com/office/drawing/2014/main" id="{687DB542-2D0B-46AD-872F-7A70E778586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>
                <a:extLst>
                  <a:ext uri="{FF2B5EF4-FFF2-40B4-BE49-F238E27FC236}">
                    <a16:creationId xmlns="" xmlns:a16="http://schemas.microsoft.com/office/drawing/2014/main" id="{13E56C30-ED83-440F-B827-DB3A75D319B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>
                <a:extLst>
                  <a:ext uri="{FF2B5EF4-FFF2-40B4-BE49-F238E27FC236}">
                    <a16:creationId xmlns="" xmlns:a16="http://schemas.microsoft.com/office/drawing/2014/main" id="{4D3EC79C-4F5A-4C6A-A421-2F8DDF1FF0D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>
                <a:extLst>
                  <a:ext uri="{FF2B5EF4-FFF2-40B4-BE49-F238E27FC236}">
                    <a16:creationId xmlns="" xmlns:a16="http://schemas.microsoft.com/office/drawing/2014/main" id="{0A0481C7-BF29-4171-AD8F-FC347675BB1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uppieren 53">
              <a:extLst>
                <a:ext uri="{FF2B5EF4-FFF2-40B4-BE49-F238E27FC236}">
                  <a16:creationId xmlns="" xmlns:a16="http://schemas.microsoft.com/office/drawing/2014/main" id="{FE47B5D0-D785-4A31-99EC-855424DE4EF9}"/>
                </a:ext>
              </a:extLst>
            </p:cNvPr>
            <p:cNvGrpSpPr/>
            <p:nvPr userDrawn="1"/>
          </p:nvGrpSpPr>
          <p:grpSpPr bwMode="gray">
            <a:xfrm>
              <a:off x="-141782" y="1442890"/>
              <a:ext cx="85352" cy="4821918"/>
              <a:chOff x="-110032" y="1442890"/>
              <a:chExt cx="85352" cy="4821918"/>
            </a:xfrm>
          </p:grpSpPr>
          <p:cxnSp>
            <p:nvCxnSpPr>
              <p:cNvPr id="48" name="Gerader Verbinder 47">
                <a:extLst>
                  <a:ext uri="{FF2B5EF4-FFF2-40B4-BE49-F238E27FC236}">
                    <a16:creationId xmlns="" xmlns:a16="http://schemas.microsoft.com/office/drawing/2014/main" id="{ACFA96AF-3E1E-4535-91E8-4A4F6253CD1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6886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>
                <a:extLst>
                  <a:ext uri="{FF2B5EF4-FFF2-40B4-BE49-F238E27FC236}">
                    <a16:creationId xmlns="" xmlns:a16="http://schemas.microsoft.com/office/drawing/2014/main" id="{E3AC61BF-B3C0-479B-8F71-9F766DB593A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>
                <a:extLst>
                  <a:ext uri="{FF2B5EF4-FFF2-40B4-BE49-F238E27FC236}">
                    <a16:creationId xmlns="" xmlns:a16="http://schemas.microsoft.com/office/drawing/2014/main" id="{0B3DFDF5-E167-480C-8D09-47839788389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252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>
                <a:extLst>
                  <a:ext uri="{FF2B5EF4-FFF2-40B4-BE49-F238E27FC236}">
                    <a16:creationId xmlns="" xmlns:a16="http://schemas.microsoft.com/office/drawing/2014/main" id="{267329D8-F2A3-4BF8-8D3B-F867A9279F2E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303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>
                <a:extLst>
                  <a:ext uri="{FF2B5EF4-FFF2-40B4-BE49-F238E27FC236}">
                    <a16:creationId xmlns="" xmlns:a16="http://schemas.microsoft.com/office/drawing/2014/main" id="{1A295E16-0CD3-4658-BBA3-FE4C5ED5DE4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>
                <a:extLst>
                  <a:ext uri="{FF2B5EF4-FFF2-40B4-BE49-F238E27FC236}">
                    <a16:creationId xmlns="" xmlns:a16="http://schemas.microsoft.com/office/drawing/2014/main" id="{7824BDE5-2436-4623-8B7E-7384D30169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uppieren 54">
              <a:extLst>
                <a:ext uri="{FF2B5EF4-FFF2-40B4-BE49-F238E27FC236}">
                  <a16:creationId xmlns="" xmlns:a16="http://schemas.microsoft.com/office/drawing/2014/main" id="{EEF8BE61-3AC9-4231-B09A-9E61BBE927F4}"/>
                </a:ext>
              </a:extLst>
            </p:cNvPr>
            <p:cNvGrpSpPr/>
            <p:nvPr userDrawn="1"/>
          </p:nvGrpSpPr>
          <p:grpSpPr bwMode="gray">
            <a:xfrm>
              <a:off x="12246670" y="1439715"/>
              <a:ext cx="85352" cy="4825093"/>
              <a:chOff x="-110032" y="1439715"/>
              <a:chExt cx="85352" cy="4825093"/>
            </a:xfrm>
          </p:grpSpPr>
          <p:cxnSp>
            <p:nvCxnSpPr>
              <p:cNvPr id="56" name="Gerader Verbinder 55">
                <a:extLst>
                  <a:ext uri="{FF2B5EF4-FFF2-40B4-BE49-F238E27FC236}">
                    <a16:creationId xmlns="" xmlns:a16="http://schemas.microsoft.com/office/drawing/2014/main" id="{1D18AD90-3245-4EE2-B973-76E71436898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3711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Gerader Verbinder 56">
                <a:extLst>
                  <a:ext uri="{FF2B5EF4-FFF2-40B4-BE49-F238E27FC236}">
                    <a16:creationId xmlns="" xmlns:a16="http://schemas.microsoft.com/office/drawing/2014/main" id="{BCF3EED2-7A7C-4291-AC24-5F4E26E9F4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Gerader Verbinder 57">
                <a:extLst>
                  <a:ext uri="{FF2B5EF4-FFF2-40B4-BE49-F238E27FC236}">
                    <a16:creationId xmlns="" xmlns:a16="http://schemas.microsoft.com/office/drawing/2014/main" id="{0198C4C5-1EAB-42DF-B3FF-4689202A77B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004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Gerader Verbinder 58">
                <a:extLst>
                  <a:ext uri="{FF2B5EF4-FFF2-40B4-BE49-F238E27FC236}">
                    <a16:creationId xmlns="" xmlns:a16="http://schemas.microsoft.com/office/drawing/2014/main" id="{BCBCBE2D-9C14-4126-BAB0-6198A29F83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055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Gerader Verbinder 59">
                <a:extLst>
                  <a:ext uri="{FF2B5EF4-FFF2-40B4-BE49-F238E27FC236}">
                    <a16:creationId xmlns="" xmlns:a16="http://schemas.microsoft.com/office/drawing/2014/main" id="{4D0544D0-D24A-43DA-AACD-B5D0649CC06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r Verbinder 60">
                <a:extLst>
                  <a:ext uri="{FF2B5EF4-FFF2-40B4-BE49-F238E27FC236}">
                    <a16:creationId xmlns="" xmlns:a16="http://schemas.microsoft.com/office/drawing/2014/main" id="{F273D466-D37A-44B2-BC0C-11262248965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Gruppieren 92">
            <a:extLst>
              <a:ext uri="{FF2B5EF4-FFF2-40B4-BE49-F238E27FC236}">
                <a16:creationId xmlns="" xmlns:a16="http://schemas.microsoft.com/office/drawing/2014/main" id="{333944E9-5832-4289-9B03-8D27CB4DDD1B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64" name="Gruppieren 63">
              <a:extLst>
                <a:ext uri="{FF2B5EF4-FFF2-40B4-BE49-F238E27FC236}">
                  <a16:creationId xmlns="" xmlns:a16="http://schemas.microsoft.com/office/drawing/2014/main" id="{9C53219A-CF6E-42F2-869A-73E1912EA7B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83" name="Freihandform: Form 82">
                <a:extLst>
                  <a:ext uri="{FF2B5EF4-FFF2-40B4-BE49-F238E27FC236}">
                    <a16:creationId xmlns="" xmlns:a16="http://schemas.microsoft.com/office/drawing/2014/main" id="{8F84957B-1A27-4C03-8407-AE85F8E36AD7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4" name="Freihandform: Form 83">
                <a:extLst>
                  <a:ext uri="{FF2B5EF4-FFF2-40B4-BE49-F238E27FC236}">
                    <a16:creationId xmlns="" xmlns:a16="http://schemas.microsoft.com/office/drawing/2014/main" id="{BCE28863-0997-44F8-8C1A-B6CB77C14CB2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5" name="Freihandform: Form 84">
                <a:extLst>
                  <a:ext uri="{FF2B5EF4-FFF2-40B4-BE49-F238E27FC236}">
                    <a16:creationId xmlns="" xmlns:a16="http://schemas.microsoft.com/office/drawing/2014/main" id="{AAB1B20D-3F2B-40C8-8F7F-3B48FF05E2D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6" name="Freihandform: Form 85">
                <a:extLst>
                  <a:ext uri="{FF2B5EF4-FFF2-40B4-BE49-F238E27FC236}">
                    <a16:creationId xmlns="" xmlns:a16="http://schemas.microsoft.com/office/drawing/2014/main" id="{E67BE041-C3A7-47CF-85CB-4C891655258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7" name="Freihandform: Form 86">
                <a:extLst>
                  <a:ext uri="{FF2B5EF4-FFF2-40B4-BE49-F238E27FC236}">
                    <a16:creationId xmlns="" xmlns:a16="http://schemas.microsoft.com/office/drawing/2014/main" id="{3F1E84A6-A258-4A73-A2B1-B8CEBCEEB0DE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8" name="Freihandform: Form 87">
                <a:extLst>
                  <a:ext uri="{FF2B5EF4-FFF2-40B4-BE49-F238E27FC236}">
                    <a16:creationId xmlns="" xmlns:a16="http://schemas.microsoft.com/office/drawing/2014/main" id="{CD799CE5-7C7B-4363-BE24-C4F4DC83D640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9" name="Freihandform: Form 88">
                <a:extLst>
                  <a:ext uri="{FF2B5EF4-FFF2-40B4-BE49-F238E27FC236}">
                    <a16:creationId xmlns="" xmlns:a16="http://schemas.microsoft.com/office/drawing/2014/main" id="{B1B2C12D-8352-4B0A-AEA2-A813C9D984B2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0" name="Freihandform: Form 89">
                <a:extLst>
                  <a:ext uri="{FF2B5EF4-FFF2-40B4-BE49-F238E27FC236}">
                    <a16:creationId xmlns="" xmlns:a16="http://schemas.microsoft.com/office/drawing/2014/main" id="{A7D72877-6270-4AFE-B36B-24A5D4E16B9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1" name="Freihandform: Form 90">
                <a:extLst>
                  <a:ext uri="{FF2B5EF4-FFF2-40B4-BE49-F238E27FC236}">
                    <a16:creationId xmlns="" xmlns:a16="http://schemas.microsoft.com/office/drawing/2014/main" id="{39A68649-E51E-4795-8FEA-9A1CAD98973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2" name="Freihandform: Form 91">
                <a:extLst>
                  <a:ext uri="{FF2B5EF4-FFF2-40B4-BE49-F238E27FC236}">
                    <a16:creationId xmlns="" xmlns:a16="http://schemas.microsoft.com/office/drawing/2014/main" id="{C31DE173-03B8-4D92-926C-AA846B4A72CE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65" name="Gruppieren 64">
              <a:extLst>
                <a:ext uri="{FF2B5EF4-FFF2-40B4-BE49-F238E27FC236}">
                  <a16:creationId xmlns="" xmlns:a16="http://schemas.microsoft.com/office/drawing/2014/main" id="{0D949479-F0BF-488C-865B-B4F7BE9AB1A1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66" name="Freihandform: Form 65">
                <a:extLst>
                  <a:ext uri="{FF2B5EF4-FFF2-40B4-BE49-F238E27FC236}">
                    <a16:creationId xmlns="" xmlns:a16="http://schemas.microsoft.com/office/drawing/2014/main" id="{10844DDE-BF92-481C-913D-F908365B5EDF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7" name="Freihandform: Form 66">
                <a:extLst>
                  <a:ext uri="{FF2B5EF4-FFF2-40B4-BE49-F238E27FC236}">
                    <a16:creationId xmlns="" xmlns:a16="http://schemas.microsoft.com/office/drawing/2014/main" id="{F3A3DB6F-7B32-47AE-B819-8B6C428EA75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8" name="Freihandform: Form 67">
                <a:extLst>
                  <a:ext uri="{FF2B5EF4-FFF2-40B4-BE49-F238E27FC236}">
                    <a16:creationId xmlns="" xmlns:a16="http://schemas.microsoft.com/office/drawing/2014/main" id="{D19E1CEF-4DFD-410D-9B35-262558F01F5E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9" name="Freihandform: Form 68">
                <a:extLst>
                  <a:ext uri="{FF2B5EF4-FFF2-40B4-BE49-F238E27FC236}">
                    <a16:creationId xmlns="" xmlns:a16="http://schemas.microsoft.com/office/drawing/2014/main" id="{F2159B51-DB0B-424D-AA71-83C3A608EC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0" name="Freihandform: Form 69">
                <a:extLst>
                  <a:ext uri="{FF2B5EF4-FFF2-40B4-BE49-F238E27FC236}">
                    <a16:creationId xmlns="" xmlns:a16="http://schemas.microsoft.com/office/drawing/2014/main" id="{D88D1373-0D81-44E6-819C-1EC48C8CFFF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1" name="Freihandform: Form 70">
                <a:extLst>
                  <a:ext uri="{FF2B5EF4-FFF2-40B4-BE49-F238E27FC236}">
                    <a16:creationId xmlns="" xmlns:a16="http://schemas.microsoft.com/office/drawing/2014/main" id="{4AF5ED12-4093-47A1-B3EF-9596BB315BCC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2" name="Freihandform: Form 71">
                <a:extLst>
                  <a:ext uri="{FF2B5EF4-FFF2-40B4-BE49-F238E27FC236}">
                    <a16:creationId xmlns="" xmlns:a16="http://schemas.microsoft.com/office/drawing/2014/main" id="{21D6F868-6BAC-44CC-B4B4-99E26D75CA8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3" name="Freihandform: Form 72">
                <a:extLst>
                  <a:ext uri="{FF2B5EF4-FFF2-40B4-BE49-F238E27FC236}">
                    <a16:creationId xmlns="" xmlns:a16="http://schemas.microsoft.com/office/drawing/2014/main" id="{B8B38878-AF45-472B-A443-541BFBAC9C4D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4" name="Freihandform: Form 73">
                <a:extLst>
                  <a:ext uri="{FF2B5EF4-FFF2-40B4-BE49-F238E27FC236}">
                    <a16:creationId xmlns="" xmlns:a16="http://schemas.microsoft.com/office/drawing/2014/main" id="{BCBBB68C-630B-40BB-925E-52F50D3A9054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5" name="Freihandform: Form 74">
                <a:extLst>
                  <a:ext uri="{FF2B5EF4-FFF2-40B4-BE49-F238E27FC236}">
                    <a16:creationId xmlns="" xmlns:a16="http://schemas.microsoft.com/office/drawing/2014/main" id="{6EBFB1CA-D482-405B-99D3-261D6AFF4FF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6" name="Freihandform: Form 75">
                <a:extLst>
                  <a:ext uri="{FF2B5EF4-FFF2-40B4-BE49-F238E27FC236}">
                    <a16:creationId xmlns="" xmlns:a16="http://schemas.microsoft.com/office/drawing/2014/main" id="{ACB25B9A-AC44-4373-B1E9-7A7B69BC5CD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7" name="Freihandform: Form 76">
                <a:extLst>
                  <a:ext uri="{FF2B5EF4-FFF2-40B4-BE49-F238E27FC236}">
                    <a16:creationId xmlns="" xmlns:a16="http://schemas.microsoft.com/office/drawing/2014/main" id="{029E68A4-D14F-4D0E-BB8B-4DF593C1262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8" name="Freihandform: Form 77">
                <a:extLst>
                  <a:ext uri="{FF2B5EF4-FFF2-40B4-BE49-F238E27FC236}">
                    <a16:creationId xmlns="" xmlns:a16="http://schemas.microsoft.com/office/drawing/2014/main" id="{151CF20C-63C2-43C0-AD59-5198E8B6182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9" name="Freihandform: Form 78">
                <a:extLst>
                  <a:ext uri="{FF2B5EF4-FFF2-40B4-BE49-F238E27FC236}">
                    <a16:creationId xmlns="" xmlns:a16="http://schemas.microsoft.com/office/drawing/2014/main" id="{A4871C09-023F-4739-83D5-ECA7E60FBCD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0" name="Freihandform: Form 79">
                <a:extLst>
                  <a:ext uri="{FF2B5EF4-FFF2-40B4-BE49-F238E27FC236}">
                    <a16:creationId xmlns="" xmlns:a16="http://schemas.microsoft.com/office/drawing/2014/main" id="{9C460AC7-2005-4301-A641-EA10B32B1DA0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1" name="Freihandform: Form 80">
                <a:extLst>
                  <a:ext uri="{FF2B5EF4-FFF2-40B4-BE49-F238E27FC236}">
                    <a16:creationId xmlns="" xmlns:a16="http://schemas.microsoft.com/office/drawing/2014/main" id="{3FA2DDA5-0A02-4B3E-9512-D3372865579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2" name="Freihandform: Form 81">
                <a:extLst>
                  <a:ext uri="{FF2B5EF4-FFF2-40B4-BE49-F238E27FC236}">
                    <a16:creationId xmlns="" xmlns:a16="http://schemas.microsoft.com/office/drawing/2014/main" id="{42E9606F-F836-4BFE-AF97-E15C66E95F88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51485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00" r:id="rId2"/>
    <p:sldLayoutId id="2147483698" r:id="rId3"/>
    <p:sldLayoutId id="2147483675" r:id="rId4"/>
    <p:sldLayoutId id="2147483677" r:id="rId5"/>
    <p:sldLayoutId id="2147483681" r:id="rId6"/>
    <p:sldLayoutId id="2147483682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701" r:id="rId17"/>
    <p:sldLayoutId id="2147483693" r:id="rId18"/>
    <p:sldLayoutId id="2147483694" r:id="rId19"/>
    <p:sldLayoutId id="2147483695" r:id="rId20"/>
    <p:sldLayoutId id="2147483696" r:id="rId21"/>
    <p:sldLayoutId id="2147483697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  <a:lvl2pPr algn="l" eaLnBrk="1" hangingPunct="1">
        <a:defRPr sz="2800">
          <a:latin typeface="+mj-lt"/>
        </a:defRPr>
      </a:lvl2pPr>
      <a:lvl3pPr algn="l" eaLnBrk="1" hangingPunct="1">
        <a:defRPr sz="2800">
          <a:latin typeface="+mj-lt"/>
        </a:defRPr>
      </a:lvl3pPr>
      <a:lvl4pPr algn="l" eaLnBrk="1" hangingPunct="1">
        <a:defRPr sz="2800">
          <a:latin typeface="+mj-lt"/>
        </a:defRPr>
      </a:lvl4pPr>
      <a:lvl5pPr algn="l" eaLnBrk="1" hangingPunct="1">
        <a:defRPr sz="2800">
          <a:latin typeface="+mj-lt"/>
        </a:defRPr>
      </a:lvl5pPr>
      <a:lvl6pPr algn="l" eaLnBrk="1" hangingPunct="1">
        <a:defRPr sz="2800">
          <a:latin typeface="+mj-lt"/>
        </a:defRPr>
      </a:lvl6pPr>
      <a:lvl7pPr algn="l" eaLnBrk="1" hangingPunct="1">
        <a:defRPr sz="2800">
          <a:latin typeface="+mj-lt"/>
        </a:defRPr>
      </a:lvl7pPr>
      <a:lvl8pPr algn="l" eaLnBrk="1" hangingPunct="1">
        <a:defRPr sz="2800">
          <a:latin typeface="+mj-lt"/>
        </a:defRPr>
      </a:lvl8pPr>
      <a:lvl9pPr algn="l" eaLnBrk="1" hangingPunct="1">
        <a:defRPr sz="2800">
          <a:latin typeface="+mj-lt"/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Wingdings 3" panose="05040102010807070707" pitchFamily="18" charset="2"/>
        <a:buChar char="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+mj-lt"/>
        <a:buAutoNum type="alphaL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93" userDrawn="1">
          <p15:clr>
            <a:srgbClr val="F26B43"/>
          </p15:clr>
        </p15:guide>
        <p15:guide id="2" orient="horz" pos="890" userDrawn="1">
          <p15:clr>
            <a:srgbClr val="F26B43"/>
          </p15:clr>
        </p15:guide>
        <p15:guide id="3" pos="1980" userDrawn="1">
          <p15:clr>
            <a:srgbClr val="F26B43"/>
          </p15:clr>
        </p15:guide>
        <p15:guide id="4" pos="2162" userDrawn="1">
          <p15:clr>
            <a:srgbClr val="F26B43"/>
          </p15:clr>
        </p15:guide>
        <p15:guide id="5" pos="2570" userDrawn="1">
          <p15:clr>
            <a:srgbClr val="F26B43"/>
          </p15:clr>
        </p15:guide>
        <p15:guide id="6" pos="2751" userDrawn="1">
          <p15:clr>
            <a:srgbClr val="F26B43"/>
          </p15:clr>
        </p15:guide>
        <p15:guide id="7" pos="3749" userDrawn="1">
          <p15:clr>
            <a:srgbClr val="F26B43"/>
          </p15:clr>
        </p15:guide>
        <p15:guide id="8" pos="3931" userDrawn="1">
          <p15:clr>
            <a:srgbClr val="F26B43"/>
          </p15:clr>
        </p15:guide>
        <p15:guide id="9" pos="4929" userDrawn="1">
          <p15:clr>
            <a:srgbClr val="F26B43"/>
          </p15:clr>
        </p15:guide>
        <p15:guide id="10" pos="5110" userDrawn="1">
          <p15:clr>
            <a:srgbClr val="F26B43"/>
          </p15:clr>
        </p15:guide>
        <p15:guide id="11" pos="5518" userDrawn="1">
          <p15:clr>
            <a:srgbClr val="F26B43"/>
          </p15:clr>
        </p15:guide>
        <p15:guide id="12" pos="5700" userDrawn="1">
          <p15:clr>
            <a:srgbClr val="F26B43"/>
          </p15:clr>
        </p15:guide>
        <p15:guide id="13" pos="7287" userDrawn="1">
          <p15:clr>
            <a:srgbClr val="F26B43"/>
          </p15:clr>
        </p15:guide>
        <p15:guide id="14" orient="horz" pos="1071" userDrawn="1">
          <p15:clr>
            <a:srgbClr val="F26B43"/>
          </p15:clr>
        </p15:guide>
        <p15:guide id="15" orient="horz" pos="2319" userDrawn="1">
          <p15:clr>
            <a:srgbClr val="F26B43"/>
          </p15:clr>
        </p15:guide>
        <p15:guide id="16" orient="horz" pos="2500" userDrawn="1">
          <p15:clr>
            <a:srgbClr val="F26B43"/>
          </p15:clr>
        </p15:guide>
        <p15:guide id="17" orient="horz" pos="3748" userDrawn="1">
          <p15:clr>
            <a:srgbClr val="F26B43"/>
          </p15:clr>
        </p15:guide>
        <p15:guide id="18" orient="horz" pos="39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B379247A-0E6E-4C79-A637-31EDF81997B7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="" xmlns:a16="http://schemas.microsoft.com/office/drawing/2014/main" id="{D0DF2F2D-379E-4C58-84E3-EF3F66F76A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r>
              <a:rPr lang="en-US" dirty="0" smtClean="0"/>
              <a:t>Metrics</a:t>
            </a:r>
          </a:p>
          <a:p>
            <a:r>
              <a:rPr lang="en-US" dirty="0" smtClean="0"/>
              <a:t>Test Results</a:t>
            </a:r>
            <a:endParaRPr lang="en-US" dirty="0"/>
          </a:p>
          <a:p>
            <a:r>
              <a:rPr lang="en-US" dirty="0" smtClean="0"/>
              <a:t>Balance Results</a:t>
            </a:r>
            <a:endParaRPr lang="en-US" dirty="0"/>
          </a:p>
          <a:p>
            <a:r>
              <a:rPr lang="en-US" dirty="0" err="1" smtClean="0"/>
              <a:t>Vissim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39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Bildplatzhalter 71">
            <a:extLst>
              <a:ext uri="{FF2B5EF4-FFF2-40B4-BE49-F238E27FC236}">
                <a16:creationId xmlns="" xmlns:a16="http://schemas.microsoft.com/office/drawing/2014/main" id="{C7D88C3C-C793-4C0D-8CA1-2771CE3BBF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/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A36AEA66-AD15-4230-9CFA-053D7B76F5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Empty network start, subcritical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Rolling start, subcritical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Empty network start, congested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Rolling start, congested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 smtClean="0"/>
              <a:t>BUT FIRST, try sweeps for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Large Pop, Few </a:t>
            </a:r>
            <a:r>
              <a:rPr lang="en-US" dirty="0" err="1" smtClean="0"/>
              <a:t>Iter</a:t>
            </a:r>
            <a:r>
              <a:rPr lang="en-US" dirty="0" smtClean="0"/>
              <a:t> VS Small Pop, Many </a:t>
            </a:r>
            <a:r>
              <a:rPr lang="en-US" dirty="0" err="1" smtClean="0"/>
              <a:t>Iter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 / Geometric / </a:t>
            </a:r>
            <a:r>
              <a:rPr lang="en-US" dirty="0" err="1" smtClean="0"/>
              <a:t>AverageTravelTimes</a:t>
            </a:r>
            <a:r>
              <a:rPr lang="en-US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AlphaBuff</a:t>
            </a:r>
            <a:r>
              <a:rPr lang="en-US" dirty="0" smtClean="0"/>
              <a:t> mating rights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42" name="Titel 41">
            <a:extLst>
              <a:ext uri="{FF2B5EF4-FFF2-40B4-BE49-F238E27FC236}">
                <a16:creationId xmlns="" xmlns:a16="http://schemas.microsoft.com/office/drawing/2014/main" id="{3E006F35-8CD4-4A89-869C-00323F8ACBE7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err="1" smtClean="0"/>
              <a:t>Optimisation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bg2"/>
                </a:solidFill>
              </a:rPr>
              <a:t>Performance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1" name="SmartArt-Platzhalter 70">
            <a:extLst>
              <a:ext uri="{FF2B5EF4-FFF2-40B4-BE49-F238E27FC236}">
                <a16:creationId xmlns="" xmlns:a16="http://schemas.microsoft.com/office/drawing/2014/main" id="{1B2E4C67-54C9-4C8F-ABE8-8097332B24DD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 bwMode="gray"/>
      </p:sp>
    </p:spTree>
    <p:extLst>
      <p:ext uri="{BB962C8B-B14F-4D97-AF65-F5344CB8AC3E}">
        <p14:creationId xmlns:p14="http://schemas.microsoft.com/office/powerpoint/2010/main" val="120202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="" xmlns:a16="http://schemas.microsoft.com/office/drawing/2014/main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Optimal Population Size: 60 vs 120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pPr lvl="1"/>
            <a:r>
              <a:rPr lang="en-US" dirty="0" smtClean="0"/>
              <a:t>Small Population</a:t>
            </a:r>
            <a:endParaRPr lang="en-US" dirty="0"/>
          </a:p>
          <a:p>
            <a:pPr lvl="2"/>
            <a:r>
              <a:rPr lang="en-US" dirty="0" smtClean="0"/>
              <a:t>Fast iterations</a:t>
            </a:r>
          </a:p>
          <a:p>
            <a:pPr lvl="2"/>
            <a:r>
              <a:rPr lang="en-US" dirty="0" smtClean="0"/>
              <a:t>Low diversity</a:t>
            </a:r>
            <a:endParaRPr lang="en-US" dirty="0"/>
          </a:p>
          <a:p>
            <a:pPr lvl="6"/>
            <a:r>
              <a:rPr lang="en-US" dirty="0" smtClean="0"/>
              <a:t>Large Population</a:t>
            </a:r>
            <a:endParaRPr lang="en-US" dirty="0"/>
          </a:p>
          <a:p>
            <a:pPr lvl="2"/>
            <a:r>
              <a:rPr lang="en-US" dirty="0" smtClean="0"/>
              <a:t>Longer iterations</a:t>
            </a:r>
          </a:p>
          <a:p>
            <a:pPr lvl="2"/>
            <a:r>
              <a:rPr lang="en-US" dirty="0" smtClean="0"/>
              <a:t>More diversity and more chances to improve by recombination</a:t>
            </a:r>
          </a:p>
          <a:p>
            <a:pPr lvl="1"/>
            <a:r>
              <a:rPr lang="en-US" dirty="0" smtClean="0"/>
              <a:t>For a cycle time of 120 s, using maximum bandwidth seed</a:t>
            </a:r>
          </a:p>
          <a:p>
            <a:pPr lvl="1"/>
            <a:r>
              <a:rPr lang="en-US" dirty="0" smtClean="0"/>
              <a:t>120 is the minimum number of individuals required to cover the whole search space</a:t>
            </a:r>
          </a:p>
          <a:p>
            <a:pPr lvl="6"/>
            <a:endParaRPr lang="en-US" dirty="0" smtClean="0"/>
          </a:p>
          <a:p>
            <a:pPr lvl="7"/>
            <a:r>
              <a:rPr lang="en-US" dirty="0" smtClean="0"/>
              <a:t>At present, each evaluation takes about 1 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711915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="" xmlns:a16="http://schemas.microsoft.com/office/drawing/2014/main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Optimal Population Size: 60 vs 120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pPr lvl="1"/>
            <a:r>
              <a:rPr lang="en-US" dirty="0" smtClean="0"/>
              <a:t>Results:</a:t>
            </a:r>
          </a:p>
          <a:p>
            <a:pPr lvl="1"/>
            <a:r>
              <a:rPr lang="en-US" dirty="0" smtClean="0"/>
              <a:t>The larger population performs better across the optimization</a:t>
            </a:r>
          </a:p>
          <a:p>
            <a:pPr lvl="1"/>
            <a:r>
              <a:rPr lang="en-US" dirty="0" smtClean="0"/>
              <a:t>BUT under time constraints the returns are not large enough to justify the extra computation time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3882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Bildplatzhalter 71">
            <a:extLst>
              <a:ext uri="{FF2B5EF4-FFF2-40B4-BE49-F238E27FC236}">
                <a16:creationId xmlns="" xmlns:a16="http://schemas.microsoft.com/office/drawing/2014/main" id="{C7D88C3C-C793-4C0D-8CA1-2771CE3BBFF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/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A36AEA66-AD15-4230-9CFA-053D7B76F5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One hour of Real-Time microsimulation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Balance-optimised</a:t>
            </a:r>
            <a:r>
              <a:rPr lang="en-US" dirty="0" smtClean="0"/>
              <a:t> timings ran on TRE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42" name="Titel 41">
            <a:extLst>
              <a:ext uri="{FF2B5EF4-FFF2-40B4-BE49-F238E27FC236}">
                <a16:creationId xmlns="" xmlns:a16="http://schemas.microsoft.com/office/drawing/2014/main" id="{3E006F35-8CD4-4A89-869C-00323F8ACBE7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Balance </a:t>
            </a:r>
            <a:r>
              <a:rPr lang="en-US" dirty="0" smtClean="0">
                <a:solidFill>
                  <a:schemeClr val="bg2"/>
                </a:solidFill>
              </a:rPr>
              <a:t>Performance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1" name="SmartArt-Platzhalter 70">
            <a:extLst>
              <a:ext uri="{FF2B5EF4-FFF2-40B4-BE49-F238E27FC236}">
                <a16:creationId xmlns="" xmlns:a16="http://schemas.microsoft.com/office/drawing/2014/main" id="{1B2E4C67-54C9-4C8F-ABE8-8097332B24DD}"/>
              </a:ext>
            </a:extLst>
          </p:cNvPr>
          <p:cNvSpPr>
            <a:spLocks noGrp="1"/>
          </p:cNvSpPr>
          <p:nvPr>
            <p:ph type="dgm" sz="quarter" idx="13"/>
          </p:nvPr>
        </p:nvSpPr>
        <p:spPr bwMode="gray"/>
      </p:sp>
    </p:spTree>
    <p:extLst>
      <p:ext uri="{BB962C8B-B14F-4D97-AF65-F5344CB8AC3E}">
        <p14:creationId xmlns:p14="http://schemas.microsoft.com/office/powerpoint/2010/main" val="395196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="" xmlns:a16="http://schemas.microsoft.com/office/drawing/2014/main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Population Seed Methods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pPr lvl="1"/>
            <a:r>
              <a:rPr lang="en-US" dirty="0" smtClean="0"/>
              <a:t>The population can be initialised by cloning the geometrical solution, offset by different values and slightly scrambled at the beginning, rather than starting off with completely random solutions.</a:t>
            </a:r>
          </a:p>
          <a:p>
            <a:pPr lvl="1"/>
            <a:r>
              <a:rPr lang="en-US" dirty="0" smtClean="0"/>
              <a:t>This improves the initial fitness and progress in the first few generations, but seems to also kill diversity and increase the chance of ending up in a local optimum.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 dirty="0" smtClean="0"/>
              <a:t>Strictly private and confidential</a:t>
            </a:r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43922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="" xmlns:a16="http://schemas.microsoft.com/office/drawing/2014/main" id="{CFF284E4-2B61-4F64-977F-6A7825B80FB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 smtClean="0"/>
              <a:t>Optimal Population Size</a:t>
            </a:r>
            <a:endParaRPr lang="en-US" dirty="0"/>
          </a:p>
        </p:txBody>
      </p:sp>
      <p:sp>
        <p:nvSpPr>
          <p:cNvPr id="7" name="Textplatzhalter 6">
            <a:extLst>
              <a:ext uri="{FF2B5EF4-FFF2-40B4-BE49-F238E27FC236}">
                <a16:creationId xmlns="" xmlns:a16="http://schemas.microsoft.com/office/drawing/2014/main" id="{C2CD6C4A-11CA-4DA9-8E68-E5BF2FAEF47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/>
        <p:txBody>
          <a:bodyPr/>
          <a:lstStyle/>
          <a:p>
            <a:r>
              <a:rPr lang="en-US" dirty="0"/>
              <a:t>First text layer for running text in 14pt</a:t>
            </a:r>
          </a:p>
          <a:p>
            <a:pPr lvl="1"/>
            <a:r>
              <a:rPr lang="en-US" dirty="0"/>
              <a:t>Second level layer for Headlines in 18pt</a:t>
            </a:r>
          </a:p>
          <a:p>
            <a:pPr lvl="2"/>
            <a:r>
              <a:rPr lang="en-US" dirty="0"/>
              <a:t>Third level layer for bullet points in 14pt</a:t>
            </a:r>
          </a:p>
          <a:p>
            <a:pPr lvl="3"/>
            <a:r>
              <a:rPr lang="en-US" dirty="0"/>
              <a:t>Fourth level layer for bullet points 14pt</a:t>
            </a:r>
          </a:p>
          <a:p>
            <a:pPr lvl="4"/>
            <a:r>
              <a:rPr lang="en-US" dirty="0"/>
              <a:t>Fifth level for numberings 14pt</a:t>
            </a:r>
          </a:p>
          <a:p>
            <a:pPr lvl="5"/>
            <a:r>
              <a:rPr lang="en-US" dirty="0"/>
              <a:t>Sixth level for numberings 14pt</a:t>
            </a:r>
          </a:p>
          <a:p>
            <a:pPr lvl="6"/>
            <a:r>
              <a:rPr lang="en-US" dirty="0"/>
              <a:t>Seventh level for Key Message</a:t>
            </a:r>
          </a:p>
          <a:p>
            <a:pPr lvl="7"/>
            <a:r>
              <a:rPr lang="en-US" dirty="0"/>
              <a:t>Eighth level for Key Message</a:t>
            </a:r>
          </a:p>
          <a:p>
            <a:pPr lvl="8"/>
            <a:r>
              <a:rPr lang="en-US" dirty="0"/>
              <a:t>Ninth text layer for caption, footnotes 8pt</a:t>
            </a:r>
          </a:p>
          <a:p>
            <a:endParaRPr lang="en-US" dirty="0"/>
          </a:p>
        </p:txBody>
      </p:sp>
      <p:sp>
        <p:nvSpPr>
          <p:cNvPr id="18" name="Text Placeholder 1">
            <a:extLst>
              <a:ext uri="{FF2B5EF4-FFF2-40B4-BE49-F238E27FC236}">
                <a16:creationId xmlns="" xmlns:a16="http://schemas.microsoft.com/office/drawing/2014/main" id="{FC20ED75-7907-46C0-A7B9-F2967033BA84}"/>
              </a:ext>
            </a:extLst>
          </p:cNvPr>
          <p:cNvSpPr txBox="1">
            <a:spLocks/>
          </p:cNvSpPr>
          <p:nvPr/>
        </p:nvSpPr>
        <p:spPr bwMode="gray">
          <a:xfrm>
            <a:off x="9048751" y="1704975"/>
            <a:ext cx="2519362" cy="4248000"/>
          </a:xfrm>
          <a:prstGeom prst="rect">
            <a:avLst/>
          </a:prstGeom>
        </p:spPr>
        <p:txBody>
          <a:bodyPr vert="horz" lIns="0" tIns="216000" rIns="0" bIns="0" rtlCol="0"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2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8000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bg2"/>
              </a:buClr>
              <a:buSzPct val="120000"/>
              <a:buFont typeface="Arial Narrow" panose="020B0606020202030204" pitchFamily="34" charset="0"/>
              <a:buChar char="»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0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>
                <a:schemeClr val="bg2"/>
              </a:buClr>
              <a:buFont typeface="Arial Narrow" panose="020B0606020202030204" pitchFamily="34" charset="0"/>
              <a:buChar char="–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0000" indent="-18000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bg2"/>
              </a:buClr>
              <a:buFont typeface="+mj-lt"/>
              <a:buAutoNum type="arabicPeriod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0000" indent="-1800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Clr>
                <a:schemeClr val="bg2"/>
              </a:buClr>
              <a:buFont typeface="+mj-lt"/>
              <a:buAutoNum type="alphaLcPeriod"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1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7pPr>
            <a:lvl8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1000" b="1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6858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None/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1800" cap="none" dirty="0"/>
              <a:t>Information</a:t>
            </a:r>
          </a:p>
          <a:p>
            <a:r>
              <a:rPr lang="en-US" sz="1400" dirty="0"/>
              <a:t>To change from one text layer to the next, use the </a:t>
            </a:r>
            <a:r>
              <a:rPr lang="en-US" sz="1400" b="1" dirty="0"/>
              <a:t>Increase / Decrease List Level buttons: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Or with your keyboard: </a:t>
            </a:r>
            <a:br>
              <a:rPr lang="en-US" sz="1400" dirty="0"/>
            </a:br>
            <a:r>
              <a:rPr lang="en-US" sz="1400" b="1" dirty="0"/>
              <a:t>ALT+SHIFT+LEFT or RIGHT</a:t>
            </a:r>
          </a:p>
          <a:p>
            <a:endParaRPr lang="en-US" sz="1400" dirty="0"/>
          </a:p>
        </p:txBody>
      </p:sp>
      <p:pic>
        <p:nvPicPr>
          <p:cNvPr id="19" name="Picture 2">
            <a:extLst>
              <a:ext uri="{FF2B5EF4-FFF2-40B4-BE49-F238E27FC236}">
                <a16:creationId xmlns="" xmlns:a16="http://schemas.microsoft.com/office/drawing/2014/main" id="{1512A9BD-0F96-49A9-A91A-E3DC4FE1F8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0" r="5903"/>
          <a:stretch/>
        </p:blipFill>
        <p:spPr bwMode="gray">
          <a:xfrm>
            <a:off x="10593074" y="3068960"/>
            <a:ext cx="587805" cy="44842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="" xmlns:a16="http://schemas.microsoft.com/office/drawing/2014/main" id="{8E804F66-5194-467F-943D-F12FEC2D0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9048750" y="3068960"/>
            <a:ext cx="1467339" cy="44842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8F12ECC-5864-4B98-92F0-46250F3E3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6F91ABAD-1065-4C4D-B114-6B0787F98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301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="" xmlns:a16="http://schemas.microsoft.com/office/drawing/2014/main" id="{1DD057FF-B6FA-4E32-BE22-014B038AE09A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10944225" cy="1404000"/>
          </a:xfrm>
        </p:spPr>
        <p:txBody>
          <a:bodyPr/>
          <a:lstStyle/>
          <a:p>
            <a:r>
              <a:rPr lang="en-US" dirty="0"/>
              <a:t>Information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="" xmlns:a16="http://schemas.microsoft.com/office/drawing/2014/main" id="{430C3941-35CA-480C-95B6-A4A9EB633ED5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 bwMode="gray">
          <a:xfrm>
            <a:off x="623888" y="3985951"/>
            <a:ext cx="3455986" cy="1980000"/>
          </a:xfrm>
        </p:spPr>
        <p:txBody>
          <a:bodyPr/>
          <a:lstStyle/>
          <a:p>
            <a:pPr lvl="1"/>
            <a:r>
              <a:rPr lang="en-US" dirty="0"/>
              <a:t>Drawing guides</a:t>
            </a:r>
          </a:p>
          <a:p>
            <a:r>
              <a:rPr lang="en-US" dirty="0"/>
              <a:t>You can enable your guidelines to align objects on the slide. </a:t>
            </a:r>
          </a:p>
          <a:p>
            <a:r>
              <a:rPr lang="en-US" dirty="0"/>
              <a:t>Hit the right mouse button outside the slide and go at „Grid and Guides…“</a:t>
            </a:r>
          </a:p>
          <a:p>
            <a:endParaRPr lang="en-US" dirty="0"/>
          </a:p>
        </p:txBody>
      </p:sp>
      <p:sp>
        <p:nvSpPr>
          <p:cNvPr id="8" name="Textplatzhalter 7">
            <a:extLst>
              <a:ext uri="{FF2B5EF4-FFF2-40B4-BE49-F238E27FC236}">
                <a16:creationId xmlns="" xmlns:a16="http://schemas.microsoft.com/office/drawing/2014/main" id="{B95B0C75-B830-4416-BCE0-BD7FC3570B1B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 bwMode="gray">
          <a:xfrm>
            <a:off x="4367213" y="3985951"/>
            <a:ext cx="3455987" cy="1980000"/>
          </a:xfrm>
        </p:spPr>
        <p:txBody>
          <a:bodyPr/>
          <a:lstStyle/>
          <a:p>
            <a:pPr lvl="1"/>
            <a:r>
              <a:rPr lang="en-US" dirty="0"/>
              <a:t>Slide layouts</a:t>
            </a:r>
          </a:p>
          <a:p>
            <a:r>
              <a:rPr lang="en-US" dirty="0"/>
              <a:t>You can choose between different slide layouts.</a:t>
            </a:r>
          </a:p>
          <a:p>
            <a:r>
              <a:rPr lang="en-US" dirty="0"/>
              <a:t>Click on the Home-tab | New Slide or Layout | and choose one out of the layouts.</a:t>
            </a:r>
          </a:p>
          <a:p>
            <a:endParaRPr lang="en-US" dirty="0"/>
          </a:p>
        </p:txBody>
      </p:sp>
      <p:sp>
        <p:nvSpPr>
          <p:cNvPr id="9" name="Textplatzhalter 8">
            <a:extLst>
              <a:ext uri="{FF2B5EF4-FFF2-40B4-BE49-F238E27FC236}">
                <a16:creationId xmlns="" xmlns:a16="http://schemas.microsoft.com/office/drawing/2014/main" id="{AAC5C3B7-25BC-4017-8721-765AA58108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 bwMode="gray">
          <a:xfrm>
            <a:off x="8112126" y="3985951"/>
            <a:ext cx="3455987" cy="1980000"/>
          </a:xfrm>
        </p:spPr>
        <p:txBody>
          <a:bodyPr/>
          <a:lstStyle/>
          <a:p>
            <a:pPr lvl="1"/>
            <a:r>
              <a:rPr lang="en-US" dirty="0"/>
              <a:t>Footer</a:t>
            </a:r>
          </a:p>
          <a:p>
            <a:r>
              <a:rPr lang="en-US" dirty="0"/>
              <a:t>You can insert or change your presentation‘s footer. </a:t>
            </a:r>
            <a:br>
              <a:rPr lang="en-US" dirty="0"/>
            </a:br>
            <a:r>
              <a:rPr lang="en-US" dirty="0"/>
              <a:t>Click on the Insert-tab | Header and Footer.</a:t>
            </a:r>
          </a:p>
          <a:p>
            <a:r>
              <a:rPr lang="en-US" dirty="0"/>
              <a:t>Deactivate Date and Time.</a:t>
            </a:r>
          </a:p>
          <a:p>
            <a:endParaRPr lang="en-US" dirty="0"/>
          </a:p>
        </p:txBody>
      </p:sp>
      <p:grpSp>
        <p:nvGrpSpPr>
          <p:cNvPr id="13" name="Group 8">
            <a:extLst>
              <a:ext uri="{FF2B5EF4-FFF2-40B4-BE49-F238E27FC236}">
                <a16:creationId xmlns="" xmlns:a16="http://schemas.microsoft.com/office/drawing/2014/main" id="{F0C18E9B-9FC1-49DA-BC6E-84F75903C3F6}"/>
              </a:ext>
            </a:extLst>
          </p:cNvPr>
          <p:cNvGrpSpPr/>
          <p:nvPr/>
        </p:nvGrpSpPr>
        <p:grpSpPr bwMode="gray">
          <a:xfrm>
            <a:off x="1175383" y="2015496"/>
            <a:ext cx="2352995" cy="1358959"/>
            <a:chOff x="468314" y="1527175"/>
            <a:chExt cx="1560198" cy="901083"/>
          </a:xfrm>
        </p:grpSpPr>
        <p:pic>
          <p:nvPicPr>
            <p:cNvPr id="14" name="Picture 2">
              <a:extLst>
                <a:ext uri="{FF2B5EF4-FFF2-40B4-BE49-F238E27FC236}">
                  <a16:creationId xmlns="" xmlns:a16="http://schemas.microsoft.com/office/drawing/2014/main" id="{9EF5B1A7-FE3E-4F56-8E6E-EED37A2D4B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1130408" y="1527175"/>
              <a:ext cx="898104" cy="9010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3">
              <a:extLst>
                <a:ext uri="{FF2B5EF4-FFF2-40B4-BE49-F238E27FC236}">
                  <a16:creationId xmlns="" xmlns:a16="http://schemas.microsoft.com/office/drawing/2014/main" id="{F70A1EDD-321B-42D3-A516-E98CBFA19D3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gray">
            <a:xfrm>
              <a:off x="468314" y="1527175"/>
              <a:ext cx="662094" cy="90108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8" name="Rectangle 13">
            <a:extLst>
              <a:ext uri="{FF2B5EF4-FFF2-40B4-BE49-F238E27FC236}">
                <a16:creationId xmlns="" xmlns:a16="http://schemas.microsoft.com/office/drawing/2014/main" id="{2CCC8863-89DB-4ACF-A8C7-C30591AF66F9}"/>
              </a:ext>
            </a:extLst>
          </p:cNvPr>
          <p:cNvSpPr/>
          <p:nvPr/>
        </p:nvSpPr>
        <p:spPr bwMode="gray">
          <a:xfrm>
            <a:off x="623887" y="1704975"/>
            <a:ext cx="3455987" cy="19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sp>
        <p:nvSpPr>
          <p:cNvPr id="19" name="Rectangle 15">
            <a:extLst>
              <a:ext uri="{FF2B5EF4-FFF2-40B4-BE49-F238E27FC236}">
                <a16:creationId xmlns="" xmlns:a16="http://schemas.microsoft.com/office/drawing/2014/main" id="{E822596F-342D-460A-80F8-A285C8A4D20E}"/>
              </a:ext>
            </a:extLst>
          </p:cNvPr>
          <p:cNvSpPr/>
          <p:nvPr/>
        </p:nvSpPr>
        <p:spPr bwMode="gray">
          <a:xfrm>
            <a:off x="4367212" y="1704975"/>
            <a:ext cx="3455989" cy="19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pic>
        <p:nvPicPr>
          <p:cNvPr id="17" name="Picture 5">
            <a:extLst>
              <a:ext uri="{FF2B5EF4-FFF2-40B4-BE49-F238E27FC236}">
                <a16:creationId xmlns="" xmlns:a16="http://schemas.microsoft.com/office/drawing/2014/main" id="{FA642EBD-BFC6-4840-956A-FC0869874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gray">
          <a:xfrm>
            <a:off x="8754735" y="1871788"/>
            <a:ext cx="2169185" cy="16463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Rectangle 16">
            <a:extLst>
              <a:ext uri="{FF2B5EF4-FFF2-40B4-BE49-F238E27FC236}">
                <a16:creationId xmlns="" xmlns:a16="http://schemas.microsoft.com/office/drawing/2014/main" id="{1B64DCF2-7F2C-46A0-A4E5-DDF44BB0E02E}"/>
              </a:ext>
            </a:extLst>
          </p:cNvPr>
          <p:cNvSpPr>
            <a:spLocks/>
          </p:cNvSpPr>
          <p:nvPr/>
        </p:nvSpPr>
        <p:spPr bwMode="gray">
          <a:xfrm>
            <a:off x="8112126" y="1704975"/>
            <a:ext cx="3454403" cy="198000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8000" tIns="108000" rIns="108000" bIns="108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 err="1"/>
          </a:p>
        </p:txBody>
      </p:sp>
      <p:pic>
        <p:nvPicPr>
          <p:cNvPr id="10" name="Grafik 9">
            <a:extLst>
              <a:ext uri="{FF2B5EF4-FFF2-40B4-BE49-F238E27FC236}">
                <a16:creationId xmlns="" xmlns:a16="http://schemas.microsoft.com/office/drawing/2014/main" id="{96DDA102-6CA5-4A80-8783-12EA918D7A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 bwMode="gray">
          <a:xfrm>
            <a:off x="5236534" y="1905179"/>
            <a:ext cx="1717346" cy="1579591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BF5ABBF4-050A-4429-8714-A6D157189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="" xmlns:a16="http://schemas.microsoft.com/office/drawing/2014/main" id="{B0B9B079-02A3-472B-B179-7FAE3D839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46881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 34">
            <a:extLst>
              <a:ext uri="{FF2B5EF4-FFF2-40B4-BE49-F238E27FC236}">
                <a16:creationId xmlns="" xmlns:a16="http://schemas.microsoft.com/office/drawing/2014/main" id="{6DE7F1A2-E974-4958-9BB8-D75E344C57E0}"/>
              </a:ext>
            </a:extLst>
          </p:cNvPr>
          <p:cNvSpPr/>
          <p:nvPr/>
        </p:nvSpPr>
        <p:spPr bwMode="gray">
          <a:xfrm>
            <a:off x="623888" y="6238873"/>
            <a:ext cx="10944225" cy="619128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/>
          </a:p>
        </p:txBody>
      </p:sp>
      <p:sp>
        <p:nvSpPr>
          <p:cNvPr id="34" name="Rechteck 33">
            <a:extLst>
              <a:ext uri="{FF2B5EF4-FFF2-40B4-BE49-F238E27FC236}">
                <a16:creationId xmlns="" xmlns:a16="http://schemas.microsoft.com/office/drawing/2014/main" id="{47D92581-0861-4910-9AB8-EFA38BD80D37}"/>
              </a:ext>
            </a:extLst>
          </p:cNvPr>
          <p:cNvSpPr/>
          <p:nvPr/>
        </p:nvSpPr>
        <p:spPr bwMode="gray">
          <a:xfrm>
            <a:off x="623888" y="1698658"/>
            <a:ext cx="10944225" cy="4248000"/>
          </a:xfrm>
          <a:prstGeom prst="rect">
            <a:avLst/>
          </a:prstGeom>
          <a:solidFill>
            <a:schemeClr val="accent5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/>
          </a:p>
        </p:txBody>
      </p:sp>
      <p:sp>
        <p:nvSpPr>
          <p:cNvPr id="33" name="Rechteck 32">
            <a:extLst>
              <a:ext uri="{FF2B5EF4-FFF2-40B4-BE49-F238E27FC236}">
                <a16:creationId xmlns="" xmlns:a16="http://schemas.microsoft.com/office/drawing/2014/main" id="{D21611CB-67AF-43B2-95EB-300AB7FACA71}"/>
              </a:ext>
            </a:extLst>
          </p:cNvPr>
          <p:cNvSpPr/>
          <p:nvPr/>
        </p:nvSpPr>
        <p:spPr bwMode="gray">
          <a:xfrm>
            <a:off x="623888" y="0"/>
            <a:ext cx="10944225" cy="1412870"/>
          </a:xfrm>
          <a:prstGeom prst="rect">
            <a:avLst/>
          </a:prstGeom>
          <a:solidFill>
            <a:schemeClr val="accent2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 dirty="0" err="1"/>
          </a:p>
        </p:txBody>
      </p:sp>
      <p:cxnSp>
        <p:nvCxnSpPr>
          <p:cNvPr id="10" name="Gerader Verbinder 9">
            <a:extLst>
              <a:ext uri="{FF2B5EF4-FFF2-40B4-BE49-F238E27FC236}">
                <a16:creationId xmlns="" xmlns:a16="http://schemas.microsoft.com/office/drawing/2014/main" id="{4A347555-E0B8-4ADA-8CFB-87E1FA76000B}"/>
              </a:ext>
            </a:extLst>
          </p:cNvPr>
          <p:cNvCxnSpPr>
            <a:cxnSpLocks/>
          </p:cNvCxnSpPr>
          <p:nvPr/>
        </p:nvCxnSpPr>
        <p:spPr bwMode="gray">
          <a:xfrm>
            <a:off x="62388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="" xmlns:a16="http://schemas.microsoft.com/office/drawing/2014/main" id="{879AF3C8-7638-49CE-9386-E19E479134F6}"/>
              </a:ext>
            </a:extLst>
          </p:cNvPr>
          <p:cNvCxnSpPr>
            <a:cxnSpLocks/>
          </p:cNvCxnSpPr>
          <p:nvPr/>
        </p:nvCxnSpPr>
        <p:spPr bwMode="gray">
          <a:xfrm>
            <a:off x="313848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="" xmlns:a16="http://schemas.microsoft.com/office/drawing/2014/main" id="{1C69638D-0FD1-4E4C-B904-4200C26E926F}"/>
              </a:ext>
            </a:extLst>
          </p:cNvPr>
          <p:cNvCxnSpPr>
            <a:cxnSpLocks/>
          </p:cNvCxnSpPr>
          <p:nvPr/>
        </p:nvCxnSpPr>
        <p:spPr bwMode="gray">
          <a:xfrm>
            <a:off x="343217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="" xmlns:a16="http://schemas.microsoft.com/office/drawing/2014/main" id="{D748F806-C0A9-4066-B20D-7D2FB90E6E37}"/>
              </a:ext>
            </a:extLst>
          </p:cNvPr>
          <p:cNvCxnSpPr>
            <a:cxnSpLocks/>
          </p:cNvCxnSpPr>
          <p:nvPr/>
        </p:nvCxnSpPr>
        <p:spPr bwMode="gray">
          <a:xfrm>
            <a:off x="407987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="" xmlns:a16="http://schemas.microsoft.com/office/drawing/2014/main" id="{8E525FF2-5333-4119-BD59-01C5E41B6F01}"/>
              </a:ext>
            </a:extLst>
          </p:cNvPr>
          <p:cNvCxnSpPr>
            <a:cxnSpLocks/>
          </p:cNvCxnSpPr>
          <p:nvPr/>
        </p:nvCxnSpPr>
        <p:spPr bwMode="gray">
          <a:xfrm>
            <a:off x="436721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="" xmlns:a16="http://schemas.microsoft.com/office/drawing/2014/main" id="{9146ED9C-066F-4638-9A80-24956464387B}"/>
              </a:ext>
            </a:extLst>
          </p:cNvPr>
          <p:cNvCxnSpPr>
            <a:cxnSpLocks/>
          </p:cNvCxnSpPr>
          <p:nvPr/>
        </p:nvCxnSpPr>
        <p:spPr bwMode="gray">
          <a:xfrm>
            <a:off x="595153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="" xmlns:a16="http://schemas.microsoft.com/office/drawing/2014/main" id="{AF78DAAC-2ECA-4C6F-B2F8-1F173592864A}"/>
              </a:ext>
            </a:extLst>
          </p:cNvPr>
          <p:cNvCxnSpPr>
            <a:cxnSpLocks/>
          </p:cNvCxnSpPr>
          <p:nvPr/>
        </p:nvCxnSpPr>
        <p:spPr bwMode="gray">
          <a:xfrm>
            <a:off x="624046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="" xmlns:a16="http://schemas.microsoft.com/office/drawing/2014/main" id="{32948F4D-A004-4CDF-9794-7D7DF5B8F8FE}"/>
              </a:ext>
            </a:extLst>
          </p:cNvPr>
          <p:cNvCxnSpPr>
            <a:cxnSpLocks/>
          </p:cNvCxnSpPr>
          <p:nvPr/>
        </p:nvCxnSpPr>
        <p:spPr bwMode="gray">
          <a:xfrm>
            <a:off x="7824788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="" xmlns:a16="http://schemas.microsoft.com/office/drawing/2014/main" id="{8A2EE6DF-5D75-4DB6-95DE-C35F3EB7F502}"/>
              </a:ext>
            </a:extLst>
          </p:cNvPr>
          <p:cNvCxnSpPr>
            <a:cxnSpLocks/>
          </p:cNvCxnSpPr>
          <p:nvPr/>
        </p:nvCxnSpPr>
        <p:spPr bwMode="gray">
          <a:xfrm>
            <a:off x="811212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="" xmlns:a16="http://schemas.microsoft.com/office/drawing/2014/main" id="{7A41F7C7-5A2C-4EA9-86F1-627C2ADBC189}"/>
              </a:ext>
            </a:extLst>
          </p:cNvPr>
          <p:cNvCxnSpPr>
            <a:cxnSpLocks/>
          </p:cNvCxnSpPr>
          <p:nvPr/>
        </p:nvCxnSpPr>
        <p:spPr bwMode="gray">
          <a:xfrm>
            <a:off x="8759825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="" xmlns:a16="http://schemas.microsoft.com/office/drawing/2014/main" id="{235FCF69-A208-4264-865E-5E8BCF236FE7}"/>
              </a:ext>
            </a:extLst>
          </p:cNvPr>
          <p:cNvCxnSpPr>
            <a:cxnSpLocks/>
          </p:cNvCxnSpPr>
          <p:nvPr/>
        </p:nvCxnSpPr>
        <p:spPr bwMode="gray">
          <a:xfrm>
            <a:off x="9048750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="" xmlns:a16="http://schemas.microsoft.com/office/drawing/2014/main" id="{79B6C624-E18C-4E5B-9391-555E8E92AD8C}"/>
              </a:ext>
            </a:extLst>
          </p:cNvPr>
          <p:cNvCxnSpPr>
            <a:cxnSpLocks/>
          </p:cNvCxnSpPr>
          <p:nvPr/>
        </p:nvCxnSpPr>
        <p:spPr bwMode="gray">
          <a:xfrm>
            <a:off x="11568113" y="0"/>
            <a:ext cx="0" cy="685800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="" xmlns:a16="http://schemas.microsoft.com/office/drawing/2014/main" id="{2F199487-6602-441B-9FDA-2BC73290F059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1412876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="" xmlns:a16="http://schemas.microsoft.com/office/drawing/2014/main" id="{4B52A017-2D0C-425B-9B20-4B7F03A95AC6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1700213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="" xmlns:a16="http://schemas.microsoft.com/office/drawing/2014/main" id="{AD639988-E978-431F-B2D2-DAB7CF247CE1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3683000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="" xmlns:a16="http://schemas.microsoft.com/office/drawing/2014/main" id="{64084B4B-7492-4A15-AB42-6E4D51BE595A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3971925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="" xmlns:a16="http://schemas.microsoft.com/office/drawing/2014/main" id="{3AACDF4F-CC7B-4E61-B693-3CEFBE3AF295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5949950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="" xmlns:a16="http://schemas.microsoft.com/office/drawing/2014/main" id="{CC83FF2B-2A6E-43DB-9FDB-27B1041CE359}"/>
              </a:ext>
            </a:extLst>
          </p:cNvPr>
          <p:cNvCxnSpPr>
            <a:cxnSpLocks/>
          </p:cNvCxnSpPr>
          <p:nvPr/>
        </p:nvCxnSpPr>
        <p:spPr bwMode="gray">
          <a:xfrm flipH="1">
            <a:off x="3175" y="6237312"/>
            <a:ext cx="12188825" cy="0"/>
          </a:xfrm>
          <a:prstGeom prst="line">
            <a:avLst/>
          </a:prstGeom>
          <a:ln w="95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7">
            <a:extLst>
              <a:ext uri="{FF2B5EF4-FFF2-40B4-BE49-F238E27FC236}">
                <a16:creationId xmlns="" xmlns:a16="http://schemas.microsoft.com/office/drawing/2014/main" id="{91926963-DF50-41CC-84E4-6682B4B02AB6}"/>
              </a:ext>
            </a:extLst>
          </p:cNvPr>
          <p:cNvSpPr/>
          <p:nvPr/>
        </p:nvSpPr>
        <p:spPr bwMode="gray">
          <a:xfrm>
            <a:off x="5649404" y="2941836"/>
            <a:ext cx="893193" cy="307777"/>
          </a:xfrm>
          <a:prstGeom prst="rect">
            <a:avLst/>
          </a:prstGeom>
          <a:solidFill>
            <a:schemeClr val="accent5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sz="1400" b="1" dirty="0"/>
              <a:t>CONTENT</a:t>
            </a:r>
          </a:p>
        </p:txBody>
      </p:sp>
      <p:sp>
        <p:nvSpPr>
          <p:cNvPr id="30" name="Rectangle 36">
            <a:extLst>
              <a:ext uri="{FF2B5EF4-FFF2-40B4-BE49-F238E27FC236}">
                <a16:creationId xmlns="" xmlns:a16="http://schemas.microsoft.com/office/drawing/2014/main" id="{764890EF-1B4A-49F3-AD07-9BDE59B3419D}"/>
              </a:ext>
            </a:extLst>
          </p:cNvPr>
          <p:cNvSpPr/>
          <p:nvPr/>
        </p:nvSpPr>
        <p:spPr bwMode="gray">
          <a:xfrm>
            <a:off x="5318383" y="804056"/>
            <a:ext cx="1555234" cy="307777"/>
          </a:xfrm>
          <a:prstGeom prst="rect">
            <a:avLst/>
          </a:prstGeom>
          <a:solidFill>
            <a:schemeClr val="accent2"/>
          </a:solidFill>
        </p:spPr>
        <p:txBody>
          <a:bodyPr wrap="none" anchor="ctr">
            <a:spAutoFit/>
          </a:bodyPr>
          <a:lstStyle/>
          <a:p>
            <a:pPr algn="ctr"/>
            <a:r>
              <a:rPr lang="en-US" sz="1400" b="1" dirty="0"/>
              <a:t>HEADLINE &amp; LOGO</a:t>
            </a:r>
          </a:p>
        </p:txBody>
      </p:sp>
      <p:sp>
        <p:nvSpPr>
          <p:cNvPr id="32" name="Rectangle 38">
            <a:extLst>
              <a:ext uri="{FF2B5EF4-FFF2-40B4-BE49-F238E27FC236}">
                <a16:creationId xmlns="" xmlns:a16="http://schemas.microsoft.com/office/drawing/2014/main" id="{97B21B1B-4AC0-42B5-B8B3-8DFA224A5E32}"/>
              </a:ext>
            </a:extLst>
          </p:cNvPr>
          <p:cNvSpPr/>
          <p:nvPr/>
        </p:nvSpPr>
        <p:spPr bwMode="gray">
          <a:xfrm>
            <a:off x="5424181" y="6416667"/>
            <a:ext cx="1343637" cy="215444"/>
          </a:xfrm>
          <a:prstGeom prst="rect">
            <a:avLst/>
          </a:prstGeom>
          <a:solidFill>
            <a:schemeClr val="accent2"/>
          </a:solidFill>
        </p:spPr>
        <p:txBody>
          <a:bodyPr wrap="none" tIns="0" bIns="0" anchor="ctr">
            <a:spAutoFit/>
          </a:bodyPr>
          <a:lstStyle/>
          <a:p>
            <a:pPr algn="ctr"/>
            <a:r>
              <a:rPr lang="en-US" sz="1400" b="1" dirty="0"/>
              <a:t>FOOTER / LOGO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6606353-2B5C-4B94-9970-512949DF1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ED0DE0F-5FDD-4CE0-804A-E9BF31F54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769798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2eb396431573163758b8d8771fb580f27ef3ea"/>
</p:tagLst>
</file>

<file path=ppt/theme/theme1.xml><?xml version="1.0" encoding="utf-8"?>
<a:theme xmlns:a="http://schemas.openxmlformats.org/drawingml/2006/main" name="PTV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TV_Template_03_EXP" id="{54F641AE-A4AF-49D9-BA3A-57BA78734703}" vid="{1991AD9B-73C2-4471-85AD-B8EEC519EA8E}"/>
    </a:ext>
  </a:extLst>
</a:theme>
</file>

<file path=ppt/theme/theme2.xml><?xml version="1.0" encoding="utf-8"?>
<a:theme xmlns:a="http://schemas.openxmlformats.org/drawingml/2006/main" name="Office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2018_08_PTV_StandardTemplate_03_EXP</Template>
  <TotalTime>10557</TotalTime>
  <Words>419</Words>
  <Application>Microsoft Office PowerPoint</Application>
  <PresentationFormat>Widescreen</PresentationFormat>
  <Paragraphs>85</Paragraphs>
  <Slides>9</Slides>
  <Notes>9</Notes>
  <HiddenSlides>6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AvenirNext LT Pro Medium</vt:lpstr>
      <vt:lpstr>AvenirNext LT Pro Regular</vt:lpstr>
      <vt:lpstr>Symbol</vt:lpstr>
      <vt:lpstr>Wingdings 3</vt:lpstr>
      <vt:lpstr>PTV</vt:lpstr>
      <vt:lpstr>Agenda</vt:lpstr>
      <vt:lpstr>Optimisation Performance</vt:lpstr>
      <vt:lpstr>Optimal Population Size: 60 vs 120</vt:lpstr>
      <vt:lpstr>Optimal Population Size: 60 vs 120</vt:lpstr>
      <vt:lpstr>Balance Performance</vt:lpstr>
      <vt:lpstr>Population Seed Methods</vt:lpstr>
      <vt:lpstr>Optimal Population Size</vt:lpstr>
      <vt:lpstr>Information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Presentation</dc:title>
  <dc:creator>Agostino FIORANI (PTV Group)</dc:creator>
  <cp:lastModifiedBy>Pietro Meschini</cp:lastModifiedBy>
  <cp:revision>18</cp:revision>
  <cp:lastPrinted>2018-06-26T14:37:50Z</cp:lastPrinted>
  <dcterms:created xsi:type="dcterms:W3CDTF">2018-09-04T12:22:08Z</dcterms:created>
  <dcterms:modified xsi:type="dcterms:W3CDTF">2018-10-24T11:09:51Z</dcterms:modified>
</cp:coreProperties>
</file>

<file path=docProps/thumbnail.jpeg>
</file>